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7" r:id="rId5"/>
    <p:sldId id="293" r:id="rId6"/>
    <p:sldId id="276" r:id="rId7"/>
    <p:sldId id="294" r:id="rId8"/>
    <p:sldId id="296" r:id="rId9"/>
    <p:sldId id="284" r:id="rId10"/>
    <p:sldId id="295" r:id="rId11"/>
    <p:sldId id="298" r:id="rId12"/>
    <p:sldId id="299" r:id="rId13"/>
    <p:sldId id="300" r:id="rId14"/>
    <p:sldId id="301" r:id="rId15"/>
    <p:sldId id="302" r:id="rId16"/>
  </p:sldIdLst>
  <p:sldSz cx="5334000" cy="7562850"/>
  <p:notesSz cx="9940925" cy="6808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ébastien SCHIRM" initials="SS" lastIdx="1" clrIdx="0">
    <p:extLst>
      <p:ext uri="{19B8F6BF-5375-455C-9EA6-DF929625EA0E}">
        <p15:presenceInfo xmlns:p15="http://schemas.microsoft.com/office/powerpoint/2012/main" userId="S::sschirm@cogelec.fr::94a24d83-c545-478c-b9da-ea83194a41b3" providerId="AD"/>
      </p:ext>
    </p:extLst>
  </p:cmAuthor>
  <p:cmAuthor id="2" name="Arthur BROSSIER" initials="AB" lastIdx="10" clrIdx="1">
    <p:extLst>
      <p:ext uri="{19B8F6BF-5375-455C-9EA6-DF929625EA0E}">
        <p15:presenceInfo xmlns:p15="http://schemas.microsoft.com/office/powerpoint/2012/main" userId="S::abrossier@cogelec.fr::285a1fe1-297c-4675-bc34-16ed5b8818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91C"/>
    <a:srgbClr val="F2F2F2"/>
    <a:srgbClr val="38B2C3"/>
    <a:srgbClr val="2C9AB2"/>
    <a:srgbClr val="F6D63D"/>
    <a:srgbClr val="767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EAF076-ED18-40B9-BAF8-F568AAC1B766}" v="14" dt="2025-01-13T10:05:54.3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3234" y="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ébastien SCHIRM" userId="S::sschirm@cogelec.fr::94a24d83-c545-478c-b9da-ea83194a41b3" providerId="AD" clId="Web-{54D85C4C-88D9-49B0-B284-C33DAF37B75A}"/>
    <pc:docChg chg="modSld">
      <pc:chgData name="Sébastien SCHIRM" userId="S::sschirm@cogelec.fr::94a24d83-c545-478c-b9da-ea83194a41b3" providerId="AD" clId="Web-{54D85C4C-88D9-49B0-B284-C33DAF37B75A}" dt="2020-08-13T14:17:06.854" v="571"/>
      <pc:docMkLst>
        <pc:docMk/>
      </pc:docMkLst>
      <pc:sldChg chg="modSp">
        <pc:chgData name="Sébastien SCHIRM" userId="S::sschirm@cogelec.fr::94a24d83-c545-478c-b9da-ea83194a41b3" providerId="AD" clId="Web-{54D85C4C-88D9-49B0-B284-C33DAF37B75A}" dt="2020-08-13T14:17:06.854" v="571"/>
        <pc:sldMkLst>
          <pc:docMk/>
          <pc:sldMk cId="0" sldId="259"/>
        </pc:sldMkLst>
      </pc:sldChg>
      <pc:sldChg chg="modSp">
        <pc:chgData name="Sébastien SCHIRM" userId="S::sschirm@cogelec.fr::94a24d83-c545-478c-b9da-ea83194a41b3" providerId="AD" clId="Web-{54D85C4C-88D9-49B0-B284-C33DAF37B75A}" dt="2020-08-13T14:07:24.750" v="241" actId="20577"/>
        <pc:sldMkLst>
          <pc:docMk/>
          <pc:sldMk cId="3748148953" sldId="265"/>
        </pc:sldMkLst>
      </pc:sldChg>
      <pc:sldChg chg="modSp">
        <pc:chgData name="Sébastien SCHIRM" userId="S::sschirm@cogelec.fr::94a24d83-c545-478c-b9da-ea83194a41b3" providerId="AD" clId="Web-{54D85C4C-88D9-49B0-B284-C33DAF37B75A}" dt="2020-08-13T14:08:56.549" v="569" actId="20577"/>
        <pc:sldMkLst>
          <pc:docMk/>
          <pc:sldMk cId="2477337057" sldId="269"/>
        </pc:sldMkLst>
      </pc:sldChg>
    </pc:docChg>
  </pc:docChgLst>
  <pc:docChgLst>
    <pc:chgData name="Sébastien SCHIRM" userId="S::sschirm@cogelec.fr::94a24d83-c545-478c-b9da-ea83194a41b3" providerId="AD" clId="Web-{C8F68C95-3E5A-4934-A0F0-BBB93E829CD5}"/>
    <pc:docChg chg="modSld">
      <pc:chgData name="Sébastien SCHIRM" userId="S::sschirm@cogelec.fr::94a24d83-c545-478c-b9da-ea83194a41b3" providerId="AD" clId="Web-{C8F68C95-3E5A-4934-A0F0-BBB93E829CD5}" dt="2020-08-13T11:34:38.411" v="57" actId="20577"/>
      <pc:docMkLst>
        <pc:docMk/>
      </pc:docMkLst>
      <pc:sldChg chg="modSp">
        <pc:chgData name="Sébastien SCHIRM" userId="S::sschirm@cogelec.fr::94a24d83-c545-478c-b9da-ea83194a41b3" providerId="AD" clId="Web-{C8F68C95-3E5A-4934-A0F0-BBB93E829CD5}" dt="2020-08-13T11:34:36.942" v="55" actId="20577"/>
        <pc:sldMkLst>
          <pc:docMk/>
          <pc:sldMk cId="0" sldId="256"/>
        </pc:sldMkLst>
      </pc:sldChg>
    </pc:docChg>
  </pc:docChgLst>
  <pc:docChgLst>
    <pc:chgData name="Laurent AUVINET" userId="S::lauvinet@cogelec.fr::41cba040-a50b-49ac-a670-a2cb938be7cd" providerId="AD" clId="Web-{0C015BF6-729A-F58D-666A-A0388FB58AF5}"/>
    <pc:docChg chg="modSld">
      <pc:chgData name="Laurent AUVINET" userId="S::lauvinet@cogelec.fr::41cba040-a50b-49ac-a670-a2cb938be7cd" providerId="AD" clId="Web-{0C015BF6-729A-F58D-666A-A0388FB58AF5}" dt="2023-02-10T11:10:01.951" v="7" actId="1076"/>
      <pc:docMkLst>
        <pc:docMk/>
      </pc:docMkLst>
      <pc:sldChg chg="addSp delSp modSp">
        <pc:chgData name="Laurent AUVINET" userId="S::lauvinet@cogelec.fr::41cba040-a50b-49ac-a670-a2cb938be7cd" providerId="AD" clId="Web-{0C015BF6-729A-F58D-666A-A0388FB58AF5}" dt="2023-02-10T11:10:01.951" v="7" actId="1076"/>
        <pc:sldMkLst>
          <pc:docMk/>
          <pc:sldMk cId="259119539" sldId="297"/>
        </pc:sldMkLst>
      </pc:sldChg>
    </pc:docChg>
  </pc:docChgLst>
  <pc:docChgLst>
    <pc:chgData name="Sébastien SCHIRM" userId="94a24d83-c545-478c-b9da-ea83194a41b3" providerId="ADAL" clId="{DB41FCD9-ADC2-4890-B66B-37313FDECA86}"/>
    <pc:docChg chg="undo custSel delSld modSld sldOrd">
      <pc:chgData name="Sébastien SCHIRM" userId="94a24d83-c545-478c-b9da-ea83194a41b3" providerId="ADAL" clId="{DB41FCD9-ADC2-4890-B66B-37313FDECA86}" dt="2021-04-29T14:52:49.533" v="1961" actId="1076"/>
      <pc:docMkLst>
        <pc:docMk/>
      </pc:docMkLst>
      <pc:sldChg chg="del">
        <pc:chgData name="Sébastien SCHIRM" userId="94a24d83-c545-478c-b9da-ea83194a41b3" providerId="ADAL" clId="{DB41FCD9-ADC2-4890-B66B-37313FDECA86}" dt="2021-04-22T09:22:43.281" v="174" actId="2696"/>
        <pc:sldMkLst>
          <pc:docMk/>
          <pc:sldMk cId="0" sldId="261"/>
        </pc:sldMkLst>
      </pc:sldChg>
      <pc:sldChg chg="addSp delSp modSp mod delCm">
        <pc:chgData name="Sébastien SCHIRM" userId="94a24d83-c545-478c-b9da-ea83194a41b3" providerId="ADAL" clId="{DB41FCD9-ADC2-4890-B66B-37313FDECA86}" dt="2021-04-29T14:40:34.092" v="1837" actId="20577"/>
        <pc:sldMkLst>
          <pc:docMk/>
          <pc:sldMk cId="3292059461" sldId="264"/>
        </pc:sldMkLst>
      </pc:sldChg>
      <pc:sldChg chg="addSp delSp modSp mod delCm">
        <pc:chgData name="Sébastien SCHIRM" userId="94a24d83-c545-478c-b9da-ea83194a41b3" providerId="ADAL" clId="{DB41FCD9-ADC2-4890-B66B-37313FDECA86}" dt="2021-04-29T12:35:53.494" v="1743" actId="1592"/>
        <pc:sldMkLst>
          <pc:docMk/>
          <pc:sldMk cId="2558970407" sldId="268"/>
        </pc:sldMkLst>
      </pc:sldChg>
      <pc:sldChg chg="delSp modSp mod">
        <pc:chgData name="Sébastien SCHIRM" userId="94a24d83-c545-478c-b9da-ea83194a41b3" providerId="ADAL" clId="{DB41FCD9-ADC2-4890-B66B-37313FDECA86}" dt="2021-04-29T09:12:12.059" v="662" actId="1076"/>
        <pc:sldMkLst>
          <pc:docMk/>
          <pc:sldMk cId="657280134" sldId="276"/>
        </pc:sldMkLst>
      </pc:sldChg>
      <pc:sldChg chg="addSp delSp modSp mod delCm">
        <pc:chgData name="Sébastien SCHIRM" userId="94a24d83-c545-478c-b9da-ea83194a41b3" providerId="ADAL" clId="{DB41FCD9-ADC2-4890-B66B-37313FDECA86}" dt="2021-04-29T12:30:34.509" v="1633" actId="167"/>
        <pc:sldMkLst>
          <pc:docMk/>
          <pc:sldMk cId="2818467428" sldId="277"/>
        </pc:sldMkLst>
      </pc:sldChg>
      <pc:sldChg chg="delSp modSp mod">
        <pc:chgData name="Sébastien SCHIRM" userId="94a24d83-c545-478c-b9da-ea83194a41b3" providerId="ADAL" clId="{DB41FCD9-ADC2-4890-B66B-37313FDECA86}" dt="2021-04-29T09:11:58.621" v="655" actId="403"/>
        <pc:sldMkLst>
          <pc:docMk/>
          <pc:sldMk cId="2190516655" sldId="279"/>
        </pc:sldMkLst>
      </pc:sldChg>
      <pc:sldChg chg="delSp modSp mod">
        <pc:chgData name="Sébastien SCHIRM" userId="94a24d83-c545-478c-b9da-ea83194a41b3" providerId="ADAL" clId="{DB41FCD9-ADC2-4890-B66B-37313FDECA86}" dt="2021-04-29T11:55:15.710" v="1449" actId="1076"/>
        <pc:sldMkLst>
          <pc:docMk/>
          <pc:sldMk cId="1432755320" sldId="284"/>
        </pc:sldMkLst>
      </pc:sldChg>
      <pc:sldChg chg="delSp modSp mod">
        <pc:chgData name="Sébastien SCHIRM" userId="94a24d83-c545-478c-b9da-ea83194a41b3" providerId="ADAL" clId="{DB41FCD9-ADC2-4890-B66B-37313FDECA86}" dt="2021-04-29T11:55:07.103" v="1447" actId="1076"/>
        <pc:sldMkLst>
          <pc:docMk/>
          <pc:sldMk cId="2107574866" sldId="285"/>
        </pc:sldMkLst>
      </pc:sldChg>
      <pc:sldChg chg="del">
        <pc:chgData name="Sébastien SCHIRM" userId="94a24d83-c545-478c-b9da-ea83194a41b3" providerId="ADAL" clId="{DB41FCD9-ADC2-4890-B66B-37313FDECA86}" dt="2021-04-22T09:21:21.018" v="155" actId="2696"/>
        <pc:sldMkLst>
          <pc:docMk/>
          <pc:sldMk cId="3344373541" sldId="286"/>
        </pc:sldMkLst>
      </pc:sldChg>
      <pc:sldChg chg="addSp delSp modSp mod">
        <pc:chgData name="Sébastien SCHIRM" userId="94a24d83-c545-478c-b9da-ea83194a41b3" providerId="ADAL" clId="{DB41FCD9-ADC2-4890-B66B-37313FDECA86}" dt="2021-04-29T09:19:45.164" v="994" actId="1037"/>
        <pc:sldMkLst>
          <pc:docMk/>
          <pc:sldMk cId="2979218701" sldId="287"/>
        </pc:sldMkLst>
      </pc:sldChg>
      <pc:sldChg chg="delSp modSp del mod">
        <pc:chgData name="Sébastien SCHIRM" userId="94a24d83-c545-478c-b9da-ea83194a41b3" providerId="ADAL" clId="{DB41FCD9-ADC2-4890-B66B-37313FDECA86}" dt="2021-04-29T09:23:43.635" v="1147" actId="2696"/>
        <pc:sldMkLst>
          <pc:docMk/>
          <pc:sldMk cId="3466330951" sldId="288"/>
        </pc:sldMkLst>
      </pc:sldChg>
      <pc:sldChg chg="addSp delSp modSp mod ord">
        <pc:chgData name="Sébastien SCHIRM" userId="94a24d83-c545-478c-b9da-ea83194a41b3" providerId="ADAL" clId="{DB41FCD9-ADC2-4890-B66B-37313FDECA86}" dt="2021-04-29T09:38:01.862" v="1249" actId="1036"/>
        <pc:sldMkLst>
          <pc:docMk/>
          <pc:sldMk cId="2127517440" sldId="289"/>
        </pc:sldMkLst>
      </pc:sldChg>
      <pc:sldChg chg="delSp modSp del mod delCm">
        <pc:chgData name="Sébastien SCHIRM" userId="94a24d83-c545-478c-b9da-ea83194a41b3" providerId="ADAL" clId="{DB41FCD9-ADC2-4890-B66B-37313FDECA86}" dt="2021-04-29T09:23:10.785" v="1143" actId="2696"/>
        <pc:sldMkLst>
          <pc:docMk/>
          <pc:sldMk cId="208805501" sldId="290"/>
        </pc:sldMkLst>
      </pc:sldChg>
      <pc:sldChg chg="addSp delSp modSp mod">
        <pc:chgData name="Sébastien SCHIRM" userId="94a24d83-c545-478c-b9da-ea83194a41b3" providerId="ADAL" clId="{DB41FCD9-ADC2-4890-B66B-37313FDECA86}" dt="2021-04-29T09:26:37.968" v="1152" actId="1035"/>
        <pc:sldMkLst>
          <pc:docMk/>
          <pc:sldMk cId="979833670" sldId="291"/>
        </pc:sldMkLst>
      </pc:sldChg>
      <pc:sldChg chg="delSp modSp mod">
        <pc:chgData name="Sébastien SCHIRM" userId="94a24d83-c545-478c-b9da-ea83194a41b3" providerId="ADAL" clId="{DB41FCD9-ADC2-4890-B66B-37313FDECA86}" dt="2021-04-29T10:39:45.303" v="1429" actId="313"/>
        <pc:sldMkLst>
          <pc:docMk/>
          <pc:sldMk cId="620838706" sldId="292"/>
        </pc:sldMkLst>
      </pc:sldChg>
      <pc:sldChg chg="addSp delSp modSp mod delCm">
        <pc:chgData name="Sébastien SCHIRM" userId="94a24d83-c545-478c-b9da-ea83194a41b3" providerId="ADAL" clId="{DB41FCD9-ADC2-4890-B66B-37313FDECA86}" dt="2021-04-29T14:52:49.533" v="1961" actId="1076"/>
        <pc:sldMkLst>
          <pc:docMk/>
          <pc:sldMk cId="1873465125" sldId="293"/>
        </pc:sldMkLst>
      </pc:sldChg>
      <pc:sldChg chg="delSp modSp del mod">
        <pc:chgData name="Sébastien SCHIRM" userId="94a24d83-c545-478c-b9da-ea83194a41b3" providerId="ADAL" clId="{DB41FCD9-ADC2-4890-B66B-37313FDECA86}" dt="2021-04-29T09:16:51.877" v="911" actId="2696"/>
        <pc:sldMkLst>
          <pc:docMk/>
          <pc:sldMk cId="272192063" sldId="294"/>
        </pc:sldMkLst>
      </pc:sldChg>
      <pc:sldChg chg="del">
        <pc:chgData name="Sébastien SCHIRM" userId="94a24d83-c545-478c-b9da-ea83194a41b3" providerId="ADAL" clId="{DB41FCD9-ADC2-4890-B66B-37313FDECA86}" dt="2021-04-22T09:21:33.810" v="159" actId="2696"/>
        <pc:sldMkLst>
          <pc:docMk/>
          <pc:sldMk cId="1805792088" sldId="295"/>
        </pc:sldMkLst>
      </pc:sldChg>
    </pc:docChg>
  </pc:docChgLst>
  <pc:docChgLst>
    <pc:chgData name="Laurent AUVINET" userId="41cba040-a50b-49ac-a670-a2cb938be7cd" providerId="ADAL" clId="{8516A2F4-9331-4BBD-AA61-D4AF7B827151}"/>
    <pc:docChg chg="custSel delSld modSld">
      <pc:chgData name="Laurent AUVINET" userId="41cba040-a50b-49ac-a670-a2cb938be7cd" providerId="ADAL" clId="{8516A2F4-9331-4BBD-AA61-D4AF7B827151}" dt="2022-03-04T08:29:28.642" v="666"/>
      <pc:docMkLst>
        <pc:docMk/>
      </pc:docMkLst>
      <pc:sldChg chg="addSp delSp modSp mod">
        <pc:chgData name="Laurent AUVINET" userId="41cba040-a50b-49ac-a670-a2cb938be7cd" providerId="ADAL" clId="{8516A2F4-9331-4BBD-AA61-D4AF7B827151}" dt="2022-03-04T08:25:44.349" v="664" actId="1076"/>
        <pc:sldMkLst>
          <pc:docMk/>
          <pc:sldMk cId="657280134" sldId="276"/>
        </pc:sldMkLst>
      </pc:sldChg>
      <pc:sldChg chg="addSp delSp modSp mod">
        <pc:chgData name="Laurent AUVINET" userId="41cba040-a50b-49ac-a670-a2cb938be7cd" providerId="ADAL" clId="{8516A2F4-9331-4BBD-AA61-D4AF7B827151}" dt="2022-03-02T12:58:25.875" v="396" actId="164"/>
        <pc:sldMkLst>
          <pc:docMk/>
          <pc:sldMk cId="2818467428" sldId="277"/>
        </pc:sldMkLst>
      </pc:sldChg>
      <pc:sldChg chg="addSp delSp modSp mod">
        <pc:chgData name="Laurent AUVINET" userId="41cba040-a50b-49ac-a670-a2cb938be7cd" providerId="ADAL" clId="{8516A2F4-9331-4BBD-AA61-D4AF7B827151}" dt="2022-03-02T12:08:59.862" v="126" actId="21"/>
        <pc:sldMkLst>
          <pc:docMk/>
          <pc:sldMk cId="1432755320" sldId="284"/>
        </pc:sldMkLst>
      </pc:sldChg>
      <pc:sldChg chg="del">
        <pc:chgData name="Laurent AUVINET" userId="41cba040-a50b-49ac-a670-a2cb938be7cd" providerId="ADAL" clId="{8516A2F4-9331-4BBD-AA61-D4AF7B827151}" dt="2022-03-01T17:34:50.719" v="0" actId="47"/>
        <pc:sldMkLst>
          <pc:docMk/>
          <pc:sldMk cId="979833670" sldId="291"/>
        </pc:sldMkLst>
      </pc:sldChg>
      <pc:sldChg chg="modSp mod">
        <pc:chgData name="Laurent AUVINET" userId="41cba040-a50b-49ac-a670-a2cb938be7cd" providerId="ADAL" clId="{8516A2F4-9331-4BBD-AA61-D4AF7B827151}" dt="2022-03-02T13:05:08.454" v="408" actId="20577"/>
        <pc:sldMkLst>
          <pc:docMk/>
          <pc:sldMk cId="1873465125" sldId="293"/>
        </pc:sldMkLst>
      </pc:sldChg>
      <pc:sldChg chg="addSp delSp modSp mod">
        <pc:chgData name="Laurent AUVINET" userId="41cba040-a50b-49ac-a670-a2cb938be7cd" providerId="ADAL" clId="{8516A2F4-9331-4BBD-AA61-D4AF7B827151}" dt="2022-03-04T08:29:28.642" v="666"/>
        <pc:sldMkLst>
          <pc:docMk/>
          <pc:sldMk cId="3977269906" sldId="294"/>
        </pc:sldMkLst>
      </pc:sldChg>
      <pc:sldChg chg="addSp delSp modSp mod">
        <pc:chgData name="Laurent AUVINET" userId="41cba040-a50b-49ac-a670-a2cb938be7cd" providerId="ADAL" clId="{8516A2F4-9331-4BBD-AA61-D4AF7B827151}" dt="2022-03-02T16:03:51.054" v="624" actId="478"/>
        <pc:sldMkLst>
          <pc:docMk/>
          <pc:sldMk cId="3365576483" sldId="296"/>
        </pc:sldMkLst>
      </pc:sldChg>
      <pc:sldChg chg="modSp mod">
        <pc:chgData name="Laurent AUVINET" userId="41cba040-a50b-49ac-a670-a2cb938be7cd" providerId="ADAL" clId="{8516A2F4-9331-4BBD-AA61-D4AF7B827151}" dt="2022-03-02T13:38:15.294" v="602" actId="1035"/>
        <pc:sldMkLst>
          <pc:docMk/>
          <pc:sldMk cId="259119539" sldId="297"/>
        </pc:sldMkLst>
      </pc:sldChg>
      <pc:sldChg chg="modSp mod">
        <pc:chgData name="Laurent AUVINET" userId="41cba040-a50b-49ac-a670-a2cb938be7cd" providerId="ADAL" clId="{8516A2F4-9331-4BBD-AA61-D4AF7B827151}" dt="2022-03-02T16:12:00.102" v="656" actId="20577"/>
        <pc:sldMkLst>
          <pc:docMk/>
          <pc:sldMk cId="2236029936" sldId="298"/>
        </pc:sldMkLst>
      </pc:sldChg>
      <pc:sldChg chg="modSp mod">
        <pc:chgData name="Laurent AUVINET" userId="41cba040-a50b-49ac-a670-a2cb938be7cd" providerId="ADAL" clId="{8516A2F4-9331-4BBD-AA61-D4AF7B827151}" dt="2022-03-02T16:12:15.054" v="657" actId="6549"/>
        <pc:sldMkLst>
          <pc:docMk/>
          <pc:sldMk cId="1268408585" sldId="299"/>
        </pc:sldMkLst>
      </pc:sldChg>
      <pc:sldChg chg="modSp mod">
        <pc:chgData name="Laurent AUVINET" userId="41cba040-a50b-49ac-a670-a2cb938be7cd" providerId="ADAL" clId="{8516A2F4-9331-4BBD-AA61-D4AF7B827151}" dt="2022-03-02T16:12:26.401" v="659" actId="20577"/>
        <pc:sldMkLst>
          <pc:docMk/>
          <pc:sldMk cId="85491547" sldId="300"/>
        </pc:sldMkLst>
      </pc:sldChg>
      <pc:sldChg chg="addSp modSp mod">
        <pc:chgData name="Laurent AUVINET" userId="41cba040-a50b-49ac-a670-a2cb938be7cd" providerId="ADAL" clId="{8516A2F4-9331-4BBD-AA61-D4AF7B827151}" dt="2022-03-02T13:37:41.911" v="601" actId="20577"/>
        <pc:sldMkLst>
          <pc:docMk/>
          <pc:sldMk cId="1061099091" sldId="301"/>
        </pc:sldMkLst>
      </pc:sldChg>
    </pc:docChg>
  </pc:docChgLst>
  <pc:docChgLst>
    <pc:chgData name="Arthur BROSSIER" userId="285a1fe1-297c-4675-bc34-16ed5b8818bb" providerId="ADAL" clId="{4B58D8EC-267F-48E3-A035-BB339BF3DC74}"/>
    <pc:docChg chg="modNotesMaster">
      <pc:chgData name="Arthur BROSSIER" userId="285a1fe1-297c-4675-bc34-16ed5b8818bb" providerId="ADAL" clId="{4B58D8EC-267F-48E3-A035-BB339BF3DC74}" dt="2021-09-21T12:03:32.873" v="1"/>
      <pc:docMkLst>
        <pc:docMk/>
      </pc:docMkLst>
    </pc:docChg>
  </pc:docChgLst>
  <pc:docChgLst>
    <pc:chgData name="Sébastien SCHIRM" userId="S::sschirm@cogelec.fr::94a24d83-c545-478c-b9da-ea83194a41b3" providerId="AD" clId="Web-{0888499B-DBC5-4C84-9098-6A9DB5E4754B}"/>
    <pc:docChg chg="modSld">
      <pc:chgData name="Sébastien SCHIRM" userId="S::sschirm@cogelec.fr::94a24d83-c545-478c-b9da-ea83194a41b3" providerId="AD" clId="Web-{0888499B-DBC5-4C84-9098-6A9DB5E4754B}" dt="2020-08-13T11:27:05.005" v="19" actId="20577"/>
      <pc:docMkLst>
        <pc:docMk/>
      </pc:docMkLst>
      <pc:sldChg chg="modSp">
        <pc:chgData name="Sébastien SCHIRM" userId="S::sschirm@cogelec.fr::94a24d83-c545-478c-b9da-ea83194a41b3" providerId="AD" clId="Web-{0888499B-DBC5-4C84-9098-6A9DB5E4754B}" dt="2020-08-13T11:27:05.005" v="18" actId="20577"/>
        <pc:sldMkLst>
          <pc:docMk/>
          <pc:sldMk cId="0" sldId="261"/>
        </pc:sldMkLst>
      </pc:sldChg>
      <pc:sldChg chg="modSp">
        <pc:chgData name="Sébastien SCHIRM" userId="S::sschirm@cogelec.fr::94a24d83-c545-478c-b9da-ea83194a41b3" providerId="AD" clId="Web-{0888499B-DBC5-4C84-9098-6A9DB5E4754B}" dt="2020-08-13T11:25:39.675" v="2" actId="20577"/>
        <pc:sldMkLst>
          <pc:docMk/>
          <pc:sldMk cId="3748148953" sldId="265"/>
        </pc:sldMkLst>
      </pc:sldChg>
      <pc:sldChg chg="modSp">
        <pc:chgData name="Sébastien SCHIRM" userId="S::sschirm@cogelec.fr::94a24d83-c545-478c-b9da-ea83194a41b3" providerId="AD" clId="Web-{0888499B-DBC5-4C84-9098-6A9DB5E4754B}" dt="2020-08-13T11:26:21.551" v="11" actId="1076"/>
        <pc:sldMkLst>
          <pc:docMk/>
          <pc:sldMk cId="2558970407" sldId="268"/>
        </pc:sldMkLst>
      </pc:sldChg>
      <pc:sldChg chg="modSp">
        <pc:chgData name="Sébastien SCHIRM" userId="S::sschirm@cogelec.fr::94a24d83-c545-478c-b9da-ea83194a41b3" providerId="AD" clId="Web-{0888499B-DBC5-4C84-9098-6A9DB5E4754B}" dt="2020-08-13T11:26:49.974" v="13"/>
        <pc:sldMkLst>
          <pc:docMk/>
          <pc:sldMk cId="2528775897" sldId="272"/>
        </pc:sldMkLst>
      </pc:sldChg>
    </pc:docChg>
  </pc:docChgLst>
  <pc:docChgLst>
    <pc:chgData name="Laurent AUVINET" userId="41cba040-a50b-49ac-a670-a2cb938be7cd" providerId="ADAL" clId="{6D2A9755-CF5D-47C0-BB84-3AEDCBBD11E8}"/>
    <pc:docChg chg="undo redo custSel addSld delSld modSld">
      <pc:chgData name="Laurent AUVINET" userId="41cba040-a50b-49ac-a670-a2cb938be7cd" providerId="ADAL" clId="{6D2A9755-CF5D-47C0-BB84-3AEDCBBD11E8}" dt="2022-02-28T15:58:04.965" v="2949" actId="1076"/>
      <pc:docMkLst>
        <pc:docMk/>
      </pc:docMkLst>
      <pc:sldChg chg="del">
        <pc:chgData name="Laurent AUVINET" userId="41cba040-a50b-49ac-a670-a2cb938be7cd" providerId="ADAL" clId="{6D2A9755-CF5D-47C0-BB84-3AEDCBBD11E8}" dt="2022-02-28T15:23:05.357" v="2217" actId="47"/>
        <pc:sldMkLst>
          <pc:docMk/>
          <pc:sldMk cId="3292059461" sldId="264"/>
        </pc:sldMkLst>
      </pc:sldChg>
      <pc:sldChg chg="modSp del mod">
        <pc:chgData name="Laurent AUVINET" userId="41cba040-a50b-49ac-a670-a2cb938be7cd" providerId="ADAL" clId="{6D2A9755-CF5D-47C0-BB84-3AEDCBBD11E8}" dt="2022-02-28T15:23:49.459" v="2218" actId="47"/>
        <pc:sldMkLst>
          <pc:docMk/>
          <pc:sldMk cId="2558970407" sldId="268"/>
        </pc:sldMkLst>
      </pc:sldChg>
      <pc:sldChg chg="addSp delSp modSp mod">
        <pc:chgData name="Laurent AUVINET" userId="41cba040-a50b-49ac-a670-a2cb938be7cd" providerId="ADAL" clId="{6D2A9755-CF5D-47C0-BB84-3AEDCBBD11E8}" dt="2022-02-28T15:55:21.750" v="2933" actId="208"/>
        <pc:sldMkLst>
          <pc:docMk/>
          <pc:sldMk cId="657280134" sldId="276"/>
        </pc:sldMkLst>
      </pc:sldChg>
      <pc:sldChg chg="addSp delSp modSp del mod">
        <pc:chgData name="Laurent AUVINET" userId="41cba040-a50b-49ac-a670-a2cb938be7cd" providerId="ADAL" clId="{6D2A9755-CF5D-47C0-BB84-3AEDCBBD11E8}" dt="2022-02-28T15:49:28.659" v="2847" actId="47"/>
        <pc:sldMkLst>
          <pc:docMk/>
          <pc:sldMk cId="2190516655" sldId="279"/>
        </pc:sldMkLst>
      </pc:sldChg>
      <pc:sldChg chg="addSp delSp modSp mod">
        <pc:chgData name="Laurent AUVINET" userId="41cba040-a50b-49ac-a670-a2cb938be7cd" providerId="ADAL" clId="{6D2A9755-CF5D-47C0-BB84-3AEDCBBD11E8}" dt="2022-02-28T15:55:15.501" v="2929" actId="208"/>
        <pc:sldMkLst>
          <pc:docMk/>
          <pc:sldMk cId="1432755320" sldId="284"/>
        </pc:sldMkLst>
      </pc:sldChg>
      <pc:sldChg chg="addSp delSp modSp mod">
        <pc:chgData name="Laurent AUVINET" userId="41cba040-a50b-49ac-a670-a2cb938be7cd" providerId="ADAL" clId="{6D2A9755-CF5D-47C0-BB84-3AEDCBBD11E8}" dt="2022-02-28T15:55:13.996" v="2928" actId="208"/>
        <pc:sldMkLst>
          <pc:docMk/>
          <pc:sldMk cId="2107574866" sldId="285"/>
        </pc:sldMkLst>
      </pc:sldChg>
      <pc:sldChg chg="modSp del mod">
        <pc:chgData name="Laurent AUVINET" userId="41cba040-a50b-49ac-a670-a2cb938be7cd" providerId="ADAL" clId="{6D2A9755-CF5D-47C0-BB84-3AEDCBBD11E8}" dt="2022-02-28T15:23:52.182" v="2219" actId="47"/>
        <pc:sldMkLst>
          <pc:docMk/>
          <pc:sldMk cId="2979218701" sldId="287"/>
        </pc:sldMkLst>
      </pc:sldChg>
      <pc:sldChg chg="del">
        <pc:chgData name="Laurent AUVINET" userId="41cba040-a50b-49ac-a670-a2cb938be7cd" providerId="ADAL" clId="{6D2A9755-CF5D-47C0-BB84-3AEDCBBD11E8}" dt="2022-02-28T12:52:29.008" v="34" actId="47"/>
        <pc:sldMkLst>
          <pc:docMk/>
          <pc:sldMk cId="2127517440" sldId="289"/>
        </pc:sldMkLst>
      </pc:sldChg>
      <pc:sldChg chg="addSp delSp modSp mod">
        <pc:chgData name="Laurent AUVINET" userId="41cba040-a50b-49ac-a670-a2cb938be7cd" providerId="ADAL" clId="{6D2A9755-CF5D-47C0-BB84-3AEDCBBD11E8}" dt="2022-02-28T15:55:11.607" v="2927" actId="208"/>
        <pc:sldMkLst>
          <pc:docMk/>
          <pc:sldMk cId="979833670" sldId="291"/>
        </pc:sldMkLst>
      </pc:sldChg>
      <pc:sldChg chg="modSp del mod">
        <pc:chgData name="Laurent AUVINET" userId="41cba040-a50b-49ac-a670-a2cb938be7cd" providerId="ADAL" clId="{6D2A9755-CF5D-47C0-BB84-3AEDCBBD11E8}" dt="2022-02-28T15:23:00.641" v="2216" actId="47"/>
        <pc:sldMkLst>
          <pc:docMk/>
          <pc:sldMk cId="620838706" sldId="292"/>
        </pc:sldMkLst>
      </pc:sldChg>
      <pc:sldChg chg="addSp delSp modSp mod">
        <pc:chgData name="Laurent AUVINET" userId="41cba040-a50b-49ac-a670-a2cb938be7cd" providerId="ADAL" clId="{6D2A9755-CF5D-47C0-BB84-3AEDCBBD11E8}" dt="2022-02-28T15:56:58.971" v="2941" actId="1076"/>
        <pc:sldMkLst>
          <pc:docMk/>
          <pc:sldMk cId="1873465125" sldId="293"/>
        </pc:sldMkLst>
      </pc:sldChg>
      <pc:sldChg chg="add del setBg">
        <pc:chgData name="Laurent AUVINET" userId="41cba040-a50b-49ac-a670-a2cb938be7cd" providerId="ADAL" clId="{6D2A9755-CF5D-47C0-BB84-3AEDCBBD11E8}" dt="2022-02-28T14:48:52.988" v="1542" actId="47"/>
        <pc:sldMkLst>
          <pc:docMk/>
          <pc:sldMk cId="3428528695" sldId="294"/>
        </pc:sldMkLst>
      </pc:sldChg>
      <pc:sldChg chg="addSp delSp modSp add mod">
        <pc:chgData name="Laurent AUVINET" userId="41cba040-a50b-49ac-a670-a2cb938be7cd" providerId="ADAL" clId="{6D2A9755-CF5D-47C0-BB84-3AEDCBBD11E8}" dt="2022-02-28T15:55:20.478" v="2932" actId="208"/>
        <pc:sldMkLst>
          <pc:docMk/>
          <pc:sldMk cId="3977269906" sldId="294"/>
        </pc:sldMkLst>
      </pc:sldChg>
      <pc:sldChg chg="add del">
        <pc:chgData name="Laurent AUVINET" userId="41cba040-a50b-49ac-a670-a2cb938be7cd" providerId="ADAL" clId="{6D2A9755-CF5D-47C0-BB84-3AEDCBBD11E8}" dt="2022-02-28T14:42:35.133" v="1451" actId="47"/>
        <pc:sldMkLst>
          <pc:docMk/>
          <pc:sldMk cId="1063701209" sldId="295"/>
        </pc:sldMkLst>
      </pc:sldChg>
      <pc:sldChg chg="addSp delSp modSp add mod">
        <pc:chgData name="Laurent AUVINET" userId="41cba040-a50b-49ac-a670-a2cb938be7cd" providerId="ADAL" clId="{6D2A9755-CF5D-47C0-BB84-3AEDCBBD11E8}" dt="2022-02-28T15:58:04.965" v="2949" actId="1076"/>
        <pc:sldMkLst>
          <pc:docMk/>
          <pc:sldMk cId="3741846225" sldId="295"/>
        </pc:sldMkLst>
      </pc:sldChg>
    </pc:docChg>
  </pc:docChgLst>
  <pc:docChgLst>
    <pc:chgData name="Sébastien SCHIRM" userId="94a24d83-c545-478c-b9da-ea83194a41b3" providerId="ADAL" clId="{9E24D36C-E3E6-4097-8857-BCA02B66DBC3}"/>
    <pc:docChg chg="undo redo custSel addSld modSld sldOrd">
      <pc:chgData name="Sébastien SCHIRM" userId="94a24d83-c545-478c-b9da-ea83194a41b3" providerId="ADAL" clId="{9E24D36C-E3E6-4097-8857-BCA02B66DBC3}" dt="2021-02-15T13:53:54.175" v="232" actId="1038"/>
      <pc:docMkLst>
        <pc:docMk/>
      </pc:docMkLst>
      <pc:sldChg chg="addSp delSp modSp mod">
        <pc:chgData name="Sébastien SCHIRM" userId="94a24d83-c545-478c-b9da-ea83194a41b3" providerId="ADAL" clId="{9E24D36C-E3E6-4097-8857-BCA02B66DBC3}" dt="2021-02-15T13:45:19.963" v="117" actId="1076"/>
        <pc:sldMkLst>
          <pc:docMk/>
          <pc:sldMk cId="0" sldId="256"/>
        </pc:sldMkLst>
      </pc:sldChg>
      <pc:sldChg chg="modSp mod">
        <pc:chgData name="Sébastien SCHIRM" userId="94a24d83-c545-478c-b9da-ea83194a41b3" providerId="ADAL" clId="{9E24D36C-E3E6-4097-8857-BCA02B66DBC3}" dt="2021-02-15T13:37:33.183" v="75" actId="1035"/>
        <pc:sldMkLst>
          <pc:docMk/>
          <pc:sldMk cId="0" sldId="261"/>
        </pc:sldMkLst>
      </pc:sldChg>
      <pc:sldChg chg="addSp delSp modSp mod ord">
        <pc:chgData name="Sébastien SCHIRM" userId="94a24d83-c545-478c-b9da-ea83194a41b3" providerId="ADAL" clId="{9E24D36C-E3E6-4097-8857-BCA02B66DBC3}" dt="2021-02-15T13:52:28.837" v="222"/>
        <pc:sldMkLst>
          <pc:docMk/>
          <pc:sldMk cId="3547935583" sldId="262"/>
        </pc:sldMkLst>
      </pc:sldChg>
      <pc:sldChg chg="addSp modSp mod">
        <pc:chgData name="Sébastien SCHIRM" userId="94a24d83-c545-478c-b9da-ea83194a41b3" providerId="ADAL" clId="{9E24D36C-E3E6-4097-8857-BCA02B66DBC3}" dt="2021-02-15T13:53:54.175" v="232" actId="1038"/>
        <pc:sldMkLst>
          <pc:docMk/>
          <pc:sldMk cId="174759805" sldId="263"/>
        </pc:sldMkLst>
      </pc:sldChg>
      <pc:sldChg chg="modSp mod">
        <pc:chgData name="Sébastien SCHIRM" userId="94a24d83-c545-478c-b9da-ea83194a41b3" providerId="ADAL" clId="{9E24D36C-E3E6-4097-8857-BCA02B66DBC3}" dt="2021-02-15T13:43:34.511" v="85" actId="20577"/>
        <pc:sldMkLst>
          <pc:docMk/>
          <pc:sldMk cId="3292059461" sldId="264"/>
        </pc:sldMkLst>
      </pc:sldChg>
      <pc:sldChg chg="modSp mod">
        <pc:chgData name="Sébastien SCHIRM" userId="94a24d83-c545-478c-b9da-ea83194a41b3" providerId="ADAL" clId="{9E24D36C-E3E6-4097-8857-BCA02B66DBC3}" dt="2021-02-15T13:35:34.958" v="44" actId="20577"/>
        <pc:sldMkLst>
          <pc:docMk/>
          <pc:sldMk cId="3748148953" sldId="265"/>
        </pc:sldMkLst>
      </pc:sldChg>
      <pc:sldChg chg="addSp delSp modSp mod">
        <pc:chgData name="Sébastien SCHIRM" userId="94a24d83-c545-478c-b9da-ea83194a41b3" providerId="ADAL" clId="{9E24D36C-E3E6-4097-8857-BCA02B66DBC3}" dt="2021-02-15T13:40:49.452" v="79" actId="1076"/>
        <pc:sldMkLst>
          <pc:docMk/>
          <pc:sldMk cId="3688028067" sldId="275"/>
        </pc:sldMkLst>
      </pc:sldChg>
    </pc:docChg>
  </pc:docChgLst>
  <pc:docChgLst>
    <pc:chgData name="Sébastien SCHIRM" userId="S::sschirm@cogelec.fr::94a24d83-c545-478c-b9da-ea83194a41b3" providerId="AD" clId="Web-{61FFB5E3-891F-434A-B647-352A61ACC094}"/>
    <pc:docChg chg="modSld">
      <pc:chgData name="Sébastien SCHIRM" userId="S::sschirm@cogelec.fr::94a24d83-c545-478c-b9da-ea83194a41b3" providerId="AD" clId="Web-{61FFB5E3-891F-434A-B647-352A61ACC094}" dt="2020-08-14T13:30:04.952" v="10" actId="1076"/>
      <pc:docMkLst>
        <pc:docMk/>
      </pc:docMkLst>
      <pc:sldChg chg="addSp modSp">
        <pc:chgData name="Sébastien SCHIRM" userId="S::sschirm@cogelec.fr::94a24d83-c545-478c-b9da-ea83194a41b3" providerId="AD" clId="Web-{61FFB5E3-891F-434A-B647-352A61ACC094}" dt="2020-08-14T13:30:04.952" v="10" actId="1076"/>
        <pc:sldMkLst>
          <pc:docMk/>
          <pc:sldMk cId="0" sldId="256"/>
        </pc:sldMkLst>
      </pc:sldChg>
    </pc:docChg>
  </pc:docChgLst>
  <pc:docChgLst>
    <pc:chgData name="Sébastien SCHIRM" userId="94a24d83-c545-478c-b9da-ea83194a41b3" providerId="ADAL" clId="{616110E4-82C0-4FC3-B7B7-2375047DDD20}"/>
    <pc:docChg chg="undo custSel addSld delSld modSld sldOrd">
      <pc:chgData name="Sébastien SCHIRM" userId="94a24d83-c545-478c-b9da-ea83194a41b3" providerId="ADAL" clId="{616110E4-82C0-4FC3-B7B7-2375047DDD20}" dt="2021-03-04T12:41:17.566" v="3903" actId="1076"/>
      <pc:docMkLst>
        <pc:docMk/>
      </pc:docMkLst>
      <pc:sldChg chg="del">
        <pc:chgData name="Sébastien SCHIRM" userId="94a24d83-c545-478c-b9da-ea83194a41b3" providerId="ADAL" clId="{616110E4-82C0-4FC3-B7B7-2375047DDD20}" dt="2021-02-15T15:52:06.415" v="161" actId="2696"/>
        <pc:sldMkLst>
          <pc:docMk/>
          <pc:sldMk cId="0" sldId="256"/>
        </pc:sldMkLst>
      </pc:sldChg>
      <pc:sldChg chg="del">
        <pc:chgData name="Sébastien SCHIRM" userId="94a24d83-c545-478c-b9da-ea83194a41b3" providerId="ADAL" clId="{616110E4-82C0-4FC3-B7B7-2375047DDD20}" dt="2021-02-15T16:04:20.244" v="294" actId="2696"/>
        <pc:sldMkLst>
          <pc:docMk/>
          <pc:sldMk cId="0" sldId="258"/>
        </pc:sldMkLst>
      </pc:sldChg>
      <pc:sldChg chg="del">
        <pc:chgData name="Sébastien SCHIRM" userId="94a24d83-c545-478c-b9da-ea83194a41b3" providerId="ADAL" clId="{616110E4-82C0-4FC3-B7B7-2375047DDD20}" dt="2021-02-15T16:04:09.696" v="292" actId="2696"/>
        <pc:sldMkLst>
          <pc:docMk/>
          <pc:sldMk cId="0" sldId="259"/>
        </pc:sldMkLst>
      </pc:sldChg>
      <pc:sldChg chg="addSp delSp modSp mod">
        <pc:chgData name="Sébastien SCHIRM" userId="94a24d83-c545-478c-b9da-ea83194a41b3" providerId="ADAL" clId="{616110E4-82C0-4FC3-B7B7-2375047DDD20}" dt="2021-02-22T08:28:59.030" v="2807"/>
        <pc:sldMkLst>
          <pc:docMk/>
          <pc:sldMk cId="0" sldId="261"/>
        </pc:sldMkLst>
      </pc:sldChg>
      <pc:sldChg chg="del">
        <pc:chgData name="Sébastien SCHIRM" userId="94a24d83-c545-478c-b9da-ea83194a41b3" providerId="ADAL" clId="{616110E4-82C0-4FC3-B7B7-2375047DDD20}" dt="2021-02-15T16:03:22.948" v="280" actId="2696"/>
        <pc:sldMkLst>
          <pc:docMk/>
          <pc:sldMk cId="3547935583" sldId="262"/>
        </pc:sldMkLst>
      </pc:sldChg>
      <pc:sldChg chg="del">
        <pc:chgData name="Sébastien SCHIRM" userId="94a24d83-c545-478c-b9da-ea83194a41b3" providerId="ADAL" clId="{616110E4-82C0-4FC3-B7B7-2375047DDD20}" dt="2021-02-15T16:04:00.774" v="291" actId="2696"/>
        <pc:sldMkLst>
          <pc:docMk/>
          <pc:sldMk cId="174759805" sldId="263"/>
        </pc:sldMkLst>
      </pc:sldChg>
      <pc:sldChg chg="addSp delSp modSp mod ord addCm delCm">
        <pc:chgData name="Sébastien SCHIRM" userId="94a24d83-c545-478c-b9da-ea83194a41b3" providerId="ADAL" clId="{616110E4-82C0-4FC3-B7B7-2375047DDD20}" dt="2021-03-04T10:47:33.423" v="3595"/>
        <pc:sldMkLst>
          <pc:docMk/>
          <pc:sldMk cId="3292059461" sldId="264"/>
        </pc:sldMkLst>
      </pc:sldChg>
      <pc:sldChg chg="del">
        <pc:chgData name="Sébastien SCHIRM" userId="94a24d83-c545-478c-b9da-ea83194a41b3" providerId="ADAL" clId="{616110E4-82C0-4FC3-B7B7-2375047DDD20}" dt="2021-02-15T16:03:22.948" v="280" actId="2696"/>
        <pc:sldMkLst>
          <pc:docMk/>
          <pc:sldMk cId="3748148953" sldId="265"/>
        </pc:sldMkLst>
      </pc:sldChg>
      <pc:sldChg chg="del">
        <pc:chgData name="Sébastien SCHIRM" userId="94a24d83-c545-478c-b9da-ea83194a41b3" providerId="ADAL" clId="{616110E4-82C0-4FC3-B7B7-2375047DDD20}" dt="2021-02-15T16:04:09.696" v="292" actId="2696"/>
        <pc:sldMkLst>
          <pc:docMk/>
          <pc:sldMk cId="1231655107" sldId="266"/>
        </pc:sldMkLst>
      </pc:sldChg>
      <pc:sldChg chg="del">
        <pc:chgData name="Sébastien SCHIRM" userId="94a24d83-c545-478c-b9da-ea83194a41b3" providerId="ADAL" clId="{616110E4-82C0-4FC3-B7B7-2375047DDD20}" dt="2021-02-15T16:04:23.476" v="295" actId="2696"/>
        <pc:sldMkLst>
          <pc:docMk/>
          <pc:sldMk cId="3205402143" sldId="267"/>
        </pc:sldMkLst>
      </pc:sldChg>
      <pc:sldChg chg="addSp delSp modSp mod">
        <pc:chgData name="Sébastien SCHIRM" userId="94a24d83-c545-478c-b9da-ea83194a41b3" providerId="ADAL" clId="{616110E4-82C0-4FC3-B7B7-2375047DDD20}" dt="2021-03-04T11:03:15.711" v="3877" actId="1076"/>
        <pc:sldMkLst>
          <pc:docMk/>
          <pc:sldMk cId="2558970407" sldId="268"/>
        </pc:sldMkLst>
      </pc:sldChg>
      <pc:sldChg chg="del">
        <pc:chgData name="Sébastien SCHIRM" userId="94a24d83-c545-478c-b9da-ea83194a41b3" providerId="ADAL" clId="{616110E4-82C0-4FC3-B7B7-2375047DDD20}" dt="2021-02-15T16:04:16.274" v="293" actId="2696"/>
        <pc:sldMkLst>
          <pc:docMk/>
          <pc:sldMk cId="291633446" sldId="270"/>
        </pc:sldMkLst>
      </pc:sldChg>
      <pc:sldChg chg="del">
        <pc:chgData name="Sébastien SCHIRM" userId="94a24d83-c545-478c-b9da-ea83194a41b3" providerId="ADAL" clId="{616110E4-82C0-4FC3-B7B7-2375047DDD20}" dt="2021-02-15T16:04:16.274" v="293" actId="2696"/>
        <pc:sldMkLst>
          <pc:docMk/>
          <pc:sldMk cId="1650141772" sldId="271"/>
        </pc:sldMkLst>
      </pc:sldChg>
      <pc:sldChg chg="del">
        <pc:chgData name="Sébastien SCHIRM" userId="94a24d83-c545-478c-b9da-ea83194a41b3" providerId="ADAL" clId="{616110E4-82C0-4FC3-B7B7-2375047DDD20}" dt="2021-02-15T16:04:16.274" v="293" actId="2696"/>
        <pc:sldMkLst>
          <pc:docMk/>
          <pc:sldMk cId="2528775897" sldId="272"/>
        </pc:sldMkLst>
      </pc:sldChg>
      <pc:sldChg chg="del">
        <pc:chgData name="Sébastien SCHIRM" userId="94a24d83-c545-478c-b9da-ea83194a41b3" providerId="ADAL" clId="{616110E4-82C0-4FC3-B7B7-2375047DDD20}" dt="2021-02-15T16:04:09.696" v="292" actId="2696"/>
        <pc:sldMkLst>
          <pc:docMk/>
          <pc:sldMk cId="3688028067" sldId="275"/>
        </pc:sldMkLst>
      </pc:sldChg>
      <pc:sldChg chg="addSp delSp modSp mod">
        <pc:chgData name="Sébastien SCHIRM" userId="94a24d83-c545-478c-b9da-ea83194a41b3" providerId="ADAL" clId="{616110E4-82C0-4FC3-B7B7-2375047DDD20}" dt="2021-02-23T10:38:28.086" v="3343" actId="20577"/>
        <pc:sldMkLst>
          <pc:docMk/>
          <pc:sldMk cId="657280134" sldId="276"/>
        </pc:sldMkLst>
      </pc:sldChg>
      <pc:sldChg chg="addSp delSp modSp new mod ord setBg delCm">
        <pc:chgData name="Sébastien SCHIRM" userId="94a24d83-c545-478c-b9da-ea83194a41b3" providerId="ADAL" clId="{616110E4-82C0-4FC3-B7B7-2375047DDD20}" dt="2021-03-02T11:25:30.571" v="3347" actId="1592"/>
        <pc:sldMkLst>
          <pc:docMk/>
          <pc:sldMk cId="2818467428" sldId="277"/>
        </pc:sldMkLst>
      </pc:sldChg>
      <pc:sldChg chg="addSp delSp modSp add mod">
        <pc:chgData name="Sébastien SCHIRM" userId="94a24d83-c545-478c-b9da-ea83194a41b3" providerId="ADAL" clId="{616110E4-82C0-4FC3-B7B7-2375047DDD20}" dt="2021-02-19T14:38:54.361" v="2556" actId="14100"/>
        <pc:sldMkLst>
          <pc:docMk/>
          <pc:sldMk cId="1045036029" sldId="278"/>
        </pc:sldMkLst>
      </pc:sldChg>
      <pc:sldChg chg="addSp delSp modSp add mod">
        <pc:chgData name="Sébastien SCHIRM" userId="94a24d83-c545-478c-b9da-ea83194a41b3" providerId="ADAL" clId="{616110E4-82C0-4FC3-B7B7-2375047DDD20}" dt="2021-03-04T10:36:54.223" v="3365" actId="20577"/>
        <pc:sldMkLst>
          <pc:docMk/>
          <pc:sldMk cId="2190516655" sldId="279"/>
        </pc:sldMkLst>
      </pc:sldChg>
      <pc:sldChg chg="delSp modSp add mod">
        <pc:chgData name="Sébastien SCHIRM" userId="94a24d83-c545-478c-b9da-ea83194a41b3" providerId="ADAL" clId="{616110E4-82C0-4FC3-B7B7-2375047DDD20}" dt="2021-02-15T16:03:56.884" v="290" actId="478"/>
        <pc:sldMkLst>
          <pc:docMk/>
          <pc:sldMk cId="742058803" sldId="280"/>
        </pc:sldMkLst>
      </pc:sldChg>
      <pc:sldChg chg="addSp modSp mod">
        <pc:chgData name="Sébastien SCHIRM" userId="94a24d83-c545-478c-b9da-ea83194a41b3" providerId="ADAL" clId="{616110E4-82C0-4FC3-B7B7-2375047DDD20}" dt="2021-02-19T14:40:29.983" v="2600" actId="14100"/>
        <pc:sldMkLst>
          <pc:docMk/>
          <pc:sldMk cId="2371031056" sldId="283"/>
        </pc:sldMkLst>
      </pc:sldChg>
      <pc:sldChg chg="addSp delSp modSp mod">
        <pc:chgData name="Sébastien SCHIRM" userId="94a24d83-c545-478c-b9da-ea83194a41b3" providerId="ADAL" clId="{616110E4-82C0-4FC3-B7B7-2375047DDD20}" dt="2021-03-04T12:41:02.247" v="3894" actId="20577"/>
        <pc:sldMkLst>
          <pc:docMk/>
          <pc:sldMk cId="1432755320" sldId="284"/>
        </pc:sldMkLst>
      </pc:sldChg>
      <pc:sldChg chg="addSp delSp modSp mod">
        <pc:chgData name="Sébastien SCHIRM" userId="94a24d83-c545-478c-b9da-ea83194a41b3" providerId="ADAL" clId="{616110E4-82C0-4FC3-B7B7-2375047DDD20}" dt="2021-03-04T12:41:17.566" v="3903" actId="1076"/>
        <pc:sldMkLst>
          <pc:docMk/>
          <pc:sldMk cId="2107574866" sldId="285"/>
        </pc:sldMkLst>
      </pc:sldChg>
      <pc:sldChg chg="addSp delSp modSp mod">
        <pc:chgData name="Sébastien SCHIRM" userId="94a24d83-c545-478c-b9da-ea83194a41b3" providerId="ADAL" clId="{616110E4-82C0-4FC3-B7B7-2375047DDD20}" dt="2021-02-22T15:10:32.915" v="3043" actId="20577"/>
        <pc:sldMkLst>
          <pc:docMk/>
          <pc:sldMk cId="3344373541" sldId="286"/>
        </pc:sldMkLst>
      </pc:sldChg>
      <pc:sldChg chg="addSp delSp modSp mod">
        <pc:chgData name="Sébastien SCHIRM" userId="94a24d83-c545-478c-b9da-ea83194a41b3" providerId="ADAL" clId="{616110E4-82C0-4FC3-B7B7-2375047DDD20}" dt="2021-03-04T10:45:04.439" v="3578" actId="207"/>
        <pc:sldMkLst>
          <pc:docMk/>
          <pc:sldMk cId="2979218701" sldId="287"/>
        </pc:sldMkLst>
      </pc:sldChg>
      <pc:sldChg chg="addSp delSp modSp mod">
        <pc:chgData name="Sébastien SCHIRM" userId="94a24d83-c545-478c-b9da-ea83194a41b3" providerId="ADAL" clId="{616110E4-82C0-4FC3-B7B7-2375047DDD20}" dt="2021-03-04T10:45:37.479" v="3585" actId="1076"/>
        <pc:sldMkLst>
          <pc:docMk/>
          <pc:sldMk cId="3466330951" sldId="288"/>
        </pc:sldMkLst>
      </pc:sldChg>
      <pc:sldChg chg="addSp delSp modSp mod">
        <pc:chgData name="Sébastien SCHIRM" userId="94a24d83-c545-478c-b9da-ea83194a41b3" providerId="ADAL" clId="{616110E4-82C0-4FC3-B7B7-2375047DDD20}" dt="2021-02-22T15:27:47.431" v="3336"/>
        <pc:sldMkLst>
          <pc:docMk/>
          <pc:sldMk cId="2127517440" sldId="289"/>
        </pc:sldMkLst>
      </pc:sldChg>
      <pc:sldChg chg="addSp delSp modSp mod">
        <pc:chgData name="Sébastien SCHIRM" userId="94a24d83-c545-478c-b9da-ea83194a41b3" providerId="ADAL" clId="{616110E4-82C0-4FC3-B7B7-2375047DDD20}" dt="2021-02-22T08:28:53.166" v="2805" actId="1076"/>
        <pc:sldMkLst>
          <pc:docMk/>
          <pc:sldMk cId="208805501" sldId="290"/>
        </pc:sldMkLst>
      </pc:sldChg>
      <pc:sldChg chg="addSp modSp">
        <pc:chgData name="Sébastien SCHIRM" userId="94a24d83-c545-478c-b9da-ea83194a41b3" providerId="ADAL" clId="{616110E4-82C0-4FC3-B7B7-2375047DDD20}" dt="2021-02-22T11:01:36.016" v="2834" actId="1035"/>
        <pc:sldMkLst>
          <pc:docMk/>
          <pc:sldMk cId="979833670" sldId="291"/>
        </pc:sldMkLst>
      </pc:sldChg>
      <pc:sldChg chg="addSp delSp modSp mod">
        <pc:chgData name="Sébastien SCHIRM" userId="94a24d83-c545-478c-b9da-ea83194a41b3" providerId="ADAL" clId="{616110E4-82C0-4FC3-B7B7-2375047DDD20}" dt="2021-03-04T10:38:09.077" v="3366" actId="20577"/>
        <pc:sldMkLst>
          <pc:docMk/>
          <pc:sldMk cId="620838706" sldId="292"/>
        </pc:sldMkLst>
      </pc:sldChg>
      <pc:sldChg chg="addSp delSp modSp add mod">
        <pc:chgData name="Sébastien SCHIRM" userId="94a24d83-c545-478c-b9da-ea83194a41b3" providerId="ADAL" clId="{616110E4-82C0-4FC3-B7B7-2375047DDD20}" dt="2021-02-22T11:51:02.141" v="2891" actId="1076"/>
        <pc:sldMkLst>
          <pc:docMk/>
          <pc:sldMk cId="1873465125" sldId="293"/>
        </pc:sldMkLst>
      </pc:sldChg>
      <pc:sldChg chg="addSp delSp modSp add mod">
        <pc:chgData name="Sébastien SCHIRM" userId="94a24d83-c545-478c-b9da-ea83194a41b3" providerId="ADAL" clId="{616110E4-82C0-4FC3-B7B7-2375047DDD20}" dt="2021-02-22T08:43:00.195" v="2826" actId="255"/>
        <pc:sldMkLst>
          <pc:docMk/>
          <pc:sldMk cId="272192063" sldId="294"/>
        </pc:sldMkLst>
      </pc:sldChg>
      <pc:sldChg chg="addSp delSp modSp mod">
        <pc:chgData name="Sébastien SCHIRM" userId="94a24d83-c545-478c-b9da-ea83194a41b3" providerId="ADAL" clId="{616110E4-82C0-4FC3-B7B7-2375047DDD20}" dt="2021-03-04T10:46:22.425" v="3593" actId="1076"/>
        <pc:sldMkLst>
          <pc:docMk/>
          <pc:sldMk cId="1805792088" sldId="295"/>
        </pc:sldMkLst>
      </pc:sldChg>
      <pc:sldChg chg="add del">
        <pc:chgData name="Sébastien SCHIRM" userId="94a24d83-c545-478c-b9da-ea83194a41b3" providerId="ADAL" clId="{616110E4-82C0-4FC3-B7B7-2375047DDD20}" dt="2021-02-19T14:25:12.218" v="2264"/>
        <pc:sldMkLst>
          <pc:docMk/>
          <pc:sldMk cId="4207464527" sldId="295"/>
        </pc:sldMkLst>
      </pc:sldChg>
    </pc:docChg>
  </pc:docChgLst>
  <pc:docChgLst>
    <pc:chgData name="Sébastien SCHIRM" userId="94a24d83-c545-478c-b9da-ea83194a41b3" providerId="ADAL" clId="{6932DD32-FF91-E847-BAC4-305462927219}"/>
    <pc:docChg chg="custSel modSld">
      <pc:chgData name="Sébastien SCHIRM" userId="94a24d83-c545-478c-b9da-ea83194a41b3" providerId="ADAL" clId="{6932DD32-FF91-E847-BAC4-305462927219}" dt="2020-08-13T12:23:51.679" v="149" actId="20577"/>
      <pc:docMkLst>
        <pc:docMk/>
      </pc:docMkLst>
      <pc:sldChg chg="modSp">
        <pc:chgData name="Sébastien SCHIRM" userId="94a24d83-c545-478c-b9da-ea83194a41b3" providerId="ADAL" clId="{6932DD32-FF91-E847-BAC4-305462927219}" dt="2020-08-13T12:23:07.149" v="68" actId="1035"/>
        <pc:sldMkLst>
          <pc:docMk/>
          <pc:sldMk cId="0" sldId="256"/>
        </pc:sldMkLst>
      </pc:sldChg>
      <pc:sldChg chg="modSp">
        <pc:chgData name="Sébastien SCHIRM" userId="94a24d83-c545-478c-b9da-ea83194a41b3" providerId="ADAL" clId="{6932DD32-FF91-E847-BAC4-305462927219}" dt="2020-08-13T12:23:51.679" v="149" actId="20577"/>
        <pc:sldMkLst>
          <pc:docMk/>
          <pc:sldMk cId="0" sldId="261"/>
        </pc:sldMkLst>
      </pc:sldChg>
    </pc:docChg>
  </pc:docChgLst>
  <pc:docChgLst>
    <pc:chgData name="Laurent AUVINET" userId="41cba040-a50b-49ac-a670-a2cb938be7cd" providerId="ADAL" clId="{AFAC2C52-A234-4004-AA63-C63D03A6ECAB}"/>
    <pc:docChg chg="modSld">
      <pc:chgData name="Laurent AUVINET" userId="41cba040-a50b-49ac-a670-a2cb938be7cd" providerId="ADAL" clId="{AFAC2C52-A234-4004-AA63-C63D03A6ECAB}" dt="2022-02-28T16:06:37.241" v="1" actId="20577"/>
      <pc:docMkLst>
        <pc:docMk/>
      </pc:docMkLst>
    </pc:docChg>
  </pc:docChgLst>
  <pc:docChgLst>
    <pc:chgData name="Sébastien SCHIRM" userId="94a24d83-c545-478c-b9da-ea83194a41b3" providerId="ADAL" clId="{83B228F0-BD2C-4EF1-A9BA-AD4B8DA87939}"/>
    <pc:docChg chg="custSel modSld">
      <pc:chgData name="Sébastien SCHIRM" userId="94a24d83-c545-478c-b9da-ea83194a41b3" providerId="ADAL" clId="{83B228F0-BD2C-4EF1-A9BA-AD4B8DA87939}" dt="2021-10-22T13:53:07.780" v="912" actId="14826"/>
      <pc:docMkLst>
        <pc:docMk/>
      </pc:docMkLst>
      <pc:sldChg chg="modSp mod">
        <pc:chgData name="Sébastien SCHIRM" userId="94a24d83-c545-478c-b9da-ea83194a41b3" providerId="ADAL" clId="{83B228F0-BD2C-4EF1-A9BA-AD4B8DA87939}" dt="2021-10-21T07:29:01.448" v="768" actId="20577"/>
        <pc:sldMkLst>
          <pc:docMk/>
          <pc:sldMk cId="3292059461" sldId="264"/>
        </pc:sldMkLst>
      </pc:sldChg>
      <pc:sldChg chg="addSp modSp mod">
        <pc:chgData name="Sébastien SCHIRM" userId="94a24d83-c545-478c-b9da-ea83194a41b3" providerId="ADAL" clId="{83B228F0-BD2C-4EF1-A9BA-AD4B8DA87939}" dt="2021-10-21T07:30:25.304" v="809" actId="14100"/>
        <pc:sldMkLst>
          <pc:docMk/>
          <pc:sldMk cId="2558970407" sldId="268"/>
        </pc:sldMkLst>
      </pc:sldChg>
      <pc:sldChg chg="addSp modSp mod">
        <pc:chgData name="Sébastien SCHIRM" userId="94a24d83-c545-478c-b9da-ea83194a41b3" providerId="ADAL" clId="{83B228F0-BD2C-4EF1-A9BA-AD4B8DA87939}" dt="2021-10-21T08:38:31.579" v="911" actId="14100"/>
        <pc:sldMkLst>
          <pc:docMk/>
          <pc:sldMk cId="657280134" sldId="276"/>
        </pc:sldMkLst>
      </pc:sldChg>
      <pc:sldChg chg="addSp modSp mod">
        <pc:chgData name="Sébastien SCHIRM" userId="94a24d83-c545-478c-b9da-ea83194a41b3" providerId="ADAL" clId="{83B228F0-BD2C-4EF1-A9BA-AD4B8DA87939}" dt="2021-10-22T13:53:07.780" v="912" actId="14826"/>
        <pc:sldMkLst>
          <pc:docMk/>
          <pc:sldMk cId="2818467428" sldId="277"/>
        </pc:sldMkLst>
      </pc:sldChg>
      <pc:sldChg chg="modSp mod">
        <pc:chgData name="Sébastien SCHIRM" userId="94a24d83-c545-478c-b9da-ea83194a41b3" providerId="ADAL" clId="{83B228F0-BD2C-4EF1-A9BA-AD4B8DA87939}" dt="2021-10-21T07:25:20.599" v="719"/>
        <pc:sldMkLst>
          <pc:docMk/>
          <pc:sldMk cId="2190516655" sldId="279"/>
        </pc:sldMkLst>
      </pc:sldChg>
      <pc:sldChg chg="modSp mod">
        <pc:chgData name="Sébastien SCHIRM" userId="94a24d83-c545-478c-b9da-ea83194a41b3" providerId="ADAL" clId="{83B228F0-BD2C-4EF1-A9BA-AD4B8DA87939}" dt="2021-10-21T07:26:14.286" v="743" actId="20577"/>
        <pc:sldMkLst>
          <pc:docMk/>
          <pc:sldMk cId="2107574866" sldId="285"/>
        </pc:sldMkLst>
      </pc:sldChg>
      <pc:sldChg chg="modSp mod">
        <pc:chgData name="Sébastien SCHIRM" userId="94a24d83-c545-478c-b9da-ea83194a41b3" providerId="ADAL" clId="{83B228F0-BD2C-4EF1-A9BA-AD4B8DA87939}" dt="2021-10-21T07:30:52.713" v="816" actId="20577"/>
        <pc:sldMkLst>
          <pc:docMk/>
          <pc:sldMk cId="2979218701" sldId="287"/>
        </pc:sldMkLst>
      </pc:sldChg>
      <pc:sldChg chg="modSp mod">
        <pc:chgData name="Sébastien SCHIRM" userId="94a24d83-c545-478c-b9da-ea83194a41b3" providerId="ADAL" clId="{83B228F0-BD2C-4EF1-A9BA-AD4B8DA87939}" dt="2021-10-21T07:31:22.075" v="841" actId="20577"/>
        <pc:sldMkLst>
          <pc:docMk/>
          <pc:sldMk cId="2127517440" sldId="289"/>
        </pc:sldMkLst>
      </pc:sldChg>
      <pc:sldChg chg="modSp mod">
        <pc:chgData name="Sébastien SCHIRM" userId="94a24d83-c545-478c-b9da-ea83194a41b3" providerId="ADAL" clId="{83B228F0-BD2C-4EF1-A9BA-AD4B8DA87939}" dt="2021-10-21T07:34:48.305" v="898" actId="20577"/>
        <pc:sldMkLst>
          <pc:docMk/>
          <pc:sldMk cId="979833670" sldId="291"/>
        </pc:sldMkLst>
      </pc:sldChg>
      <pc:sldChg chg="modSp mod">
        <pc:chgData name="Sébastien SCHIRM" userId="94a24d83-c545-478c-b9da-ea83194a41b3" providerId="ADAL" clId="{83B228F0-BD2C-4EF1-A9BA-AD4B8DA87939}" dt="2021-10-21T07:25:59.762" v="740" actId="20577"/>
        <pc:sldMkLst>
          <pc:docMk/>
          <pc:sldMk cId="620838706" sldId="292"/>
        </pc:sldMkLst>
      </pc:sldChg>
    </pc:docChg>
  </pc:docChgLst>
  <pc:docChgLst>
    <pc:chgData name="Sébastien SCHIRM" userId="94a24d83-c545-478c-b9da-ea83194a41b3" providerId="ADAL" clId="{8A744D4C-F8D1-054C-9CDB-D3E0368FAB80}"/>
    <pc:docChg chg="custSel addSld delSld modSld">
      <pc:chgData name="Sébastien SCHIRM" userId="94a24d83-c545-478c-b9da-ea83194a41b3" providerId="ADAL" clId="{8A744D4C-F8D1-054C-9CDB-D3E0368FAB80}" dt="2021-01-21T13:25:33.245" v="739" actId="1076"/>
      <pc:docMkLst>
        <pc:docMk/>
      </pc:docMkLst>
      <pc:sldChg chg="modSp">
        <pc:chgData name="Sébastien SCHIRM" userId="94a24d83-c545-478c-b9da-ea83194a41b3" providerId="ADAL" clId="{8A744D4C-F8D1-054C-9CDB-D3E0368FAB80}" dt="2021-01-21T11:05:34.291" v="1" actId="688"/>
        <pc:sldMkLst>
          <pc:docMk/>
          <pc:sldMk cId="0" sldId="256"/>
        </pc:sldMkLst>
      </pc:sldChg>
      <pc:sldChg chg="addSp delSp modSp">
        <pc:chgData name="Sébastien SCHIRM" userId="94a24d83-c545-478c-b9da-ea83194a41b3" providerId="ADAL" clId="{8A744D4C-F8D1-054C-9CDB-D3E0368FAB80}" dt="2021-01-21T12:07:22.617" v="67" actId="1076"/>
        <pc:sldMkLst>
          <pc:docMk/>
          <pc:sldMk cId="0" sldId="259"/>
        </pc:sldMkLst>
      </pc:sldChg>
      <pc:sldChg chg="addSp delSp modSp">
        <pc:chgData name="Sébastien SCHIRM" userId="94a24d83-c545-478c-b9da-ea83194a41b3" providerId="ADAL" clId="{8A744D4C-F8D1-054C-9CDB-D3E0368FAB80}" dt="2021-01-21T13:25:33.245" v="739" actId="1076"/>
        <pc:sldMkLst>
          <pc:docMk/>
          <pc:sldMk cId="3547935583" sldId="262"/>
        </pc:sldMkLst>
      </pc:sldChg>
      <pc:sldChg chg="addSp delSp modSp">
        <pc:chgData name="Sébastien SCHIRM" userId="94a24d83-c545-478c-b9da-ea83194a41b3" providerId="ADAL" clId="{8A744D4C-F8D1-054C-9CDB-D3E0368FAB80}" dt="2021-01-21T11:06:14.081" v="7" actId="1076"/>
        <pc:sldMkLst>
          <pc:docMk/>
          <pc:sldMk cId="174759805" sldId="263"/>
        </pc:sldMkLst>
      </pc:sldChg>
      <pc:sldChg chg="modSp">
        <pc:chgData name="Sébastien SCHIRM" userId="94a24d83-c545-478c-b9da-ea83194a41b3" providerId="ADAL" clId="{8A744D4C-F8D1-054C-9CDB-D3E0368FAB80}" dt="2021-01-21T12:00:44.031" v="57" actId="20577"/>
        <pc:sldMkLst>
          <pc:docMk/>
          <pc:sldMk cId="1231655107" sldId="266"/>
        </pc:sldMkLst>
      </pc:sldChg>
      <pc:sldChg chg="del">
        <pc:chgData name="Sébastien SCHIRM" userId="94a24d83-c545-478c-b9da-ea83194a41b3" providerId="ADAL" clId="{8A744D4C-F8D1-054C-9CDB-D3E0368FAB80}" dt="2021-01-21T11:59:39.805" v="8" actId="2696"/>
        <pc:sldMkLst>
          <pc:docMk/>
          <pc:sldMk cId="2477337057" sldId="269"/>
        </pc:sldMkLst>
      </pc:sldChg>
      <pc:sldChg chg="addSp delSp modSp add">
        <pc:chgData name="Sébastien SCHIRM" userId="94a24d83-c545-478c-b9da-ea83194a41b3" providerId="ADAL" clId="{8A744D4C-F8D1-054C-9CDB-D3E0368FAB80}" dt="2021-01-21T12:06:47.740" v="62" actId="1076"/>
        <pc:sldMkLst>
          <pc:docMk/>
          <pc:sldMk cId="3688028067" sldId="275"/>
        </pc:sldMkLst>
      </pc:sldChg>
      <pc:sldChg chg="add del">
        <pc:chgData name="Sébastien SCHIRM" userId="94a24d83-c545-478c-b9da-ea83194a41b3" providerId="ADAL" clId="{8A744D4C-F8D1-054C-9CDB-D3E0368FAB80}" dt="2021-01-21T12:34:43.817" v="90" actId="2696"/>
        <pc:sldMkLst>
          <pc:docMk/>
          <pc:sldMk cId="2777903819" sldId="276"/>
        </pc:sldMkLst>
      </pc:sldChg>
      <pc:sldChg chg="addSp delSp modSp add">
        <pc:chgData name="Sébastien SCHIRM" userId="94a24d83-c545-478c-b9da-ea83194a41b3" providerId="ADAL" clId="{8A744D4C-F8D1-054C-9CDB-D3E0368FAB80}" dt="2021-01-21T12:47:00.831" v="698" actId="1076"/>
        <pc:sldMkLst>
          <pc:docMk/>
          <pc:sldMk cId="2933180113" sldId="276"/>
        </pc:sldMkLst>
      </pc:sldChg>
    </pc:docChg>
  </pc:docChgLst>
  <pc:docChgLst>
    <pc:chgData name="Laurent AUVINET" userId="41cba040-a50b-49ac-a670-a2cb938be7cd" providerId="ADAL" clId="{6317B0F1-D54A-4A55-ADE6-A2D27D1DA077}"/>
    <pc:docChg chg="modSld">
      <pc:chgData name="Laurent AUVINET" userId="41cba040-a50b-49ac-a670-a2cb938be7cd" providerId="ADAL" clId="{6317B0F1-D54A-4A55-ADE6-A2D27D1DA077}" dt="2022-03-01T08:26:05.143" v="280" actId="20577"/>
      <pc:docMkLst>
        <pc:docMk/>
      </pc:docMkLst>
      <pc:sldChg chg="modSp mod">
        <pc:chgData name="Laurent AUVINET" userId="41cba040-a50b-49ac-a670-a2cb938be7cd" providerId="ADAL" clId="{6317B0F1-D54A-4A55-ADE6-A2D27D1DA077}" dt="2022-03-01T07:55:42.967" v="173" actId="14100"/>
        <pc:sldMkLst>
          <pc:docMk/>
          <pc:sldMk cId="657280134" sldId="276"/>
        </pc:sldMkLst>
      </pc:sldChg>
      <pc:sldChg chg="modSp mod">
        <pc:chgData name="Laurent AUVINET" userId="41cba040-a50b-49ac-a670-a2cb938be7cd" providerId="ADAL" clId="{6317B0F1-D54A-4A55-ADE6-A2D27D1DA077}" dt="2022-03-01T07:56:02.473" v="174" actId="14100"/>
        <pc:sldMkLst>
          <pc:docMk/>
          <pc:sldMk cId="3977269906" sldId="294"/>
        </pc:sldMkLst>
      </pc:sldChg>
    </pc:docChg>
  </pc:docChgLst>
  <pc:docChgLst>
    <pc:chgData name="Arthur BROSSIER" userId="285a1fe1-297c-4675-bc34-16ed5b8818bb" providerId="ADAL" clId="{7FA5D5A5-B20D-4037-AA18-AF98F85A4E48}"/>
    <pc:docChg chg="undo custSel addSld delSld modSld">
      <pc:chgData name="Arthur BROSSIER" userId="285a1fe1-297c-4675-bc34-16ed5b8818bb" providerId="ADAL" clId="{7FA5D5A5-B20D-4037-AA18-AF98F85A4E48}" dt="2021-02-23T11:14:27.394" v="4"/>
      <pc:docMkLst>
        <pc:docMk/>
      </pc:docMkLst>
    </pc:docChg>
  </pc:docChgLst>
  <pc:docChgLst>
    <pc:chgData name="Sébastien SCHIRM" userId="94a24d83-c545-478c-b9da-ea83194a41b3" providerId="ADAL" clId="{C3A83C72-C405-465F-9442-101FB9B0E420}"/>
    <pc:docChg chg="custSel modSld">
      <pc:chgData name="Sébastien SCHIRM" userId="94a24d83-c545-478c-b9da-ea83194a41b3" providerId="ADAL" clId="{C3A83C72-C405-465F-9442-101FB9B0E420}" dt="2021-06-07T12:52:38.135" v="512" actId="20577"/>
      <pc:docMkLst>
        <pc:docMk/>
      </pc:docMkLst>
      <pc:sldChg chg="modSp mod">
        <pc:chgData name="Sébastien SCHIRM" userId="94a24d83-c545-478c-b9da-ea83194a41b3" providerId="ADAL" clId="{C3A83C72-C405-465F-9442-101FB9B0E420}" dt="2021-05-28T09:47:09.432" v="382" actId="1035"/>
        <pc:sldMkLst>
          <pc:docMk/>
          <pc:sldMk cId="3292059461" sldId="264"/>
        </pc:sldMkLst>
      </pc:sldChg>
      <pc:sldChg chg="modSp mod">
        <pc:chgData name="Sébastien SCHIRM" userId="94a24d83-c545-478c-b9da-ea83194a41b3" providerId="ADAL" clId="{C3A83C72-C405-465F-9442-101FB9B0E420}" dt="2021-05-28T08:30:56.688" v="209" actId="20577"/>
        <pc:sldMkLst>
          <pc:docMk/>
          <pc:sldMk cId="2558970407" sldId="268"/>
        </pc:sldMkLst>
      </pc:sldChg>
      <pc:sldChg chg="modSp mod">
        <pc:chgData name="Sébastien SCHIRM" userId="94a24d83-c545-478c-b9da-ea83194a41b3" providerId="ADAL" clId="{C3A83C72-C405-465F-9442-101FB9B0E420}" dt="2021-05-28T08:24:49.847" v="9" actId="20577"/>
        <pc:sldMkLst>
          <pc:docMk/>
          <pc:sldMk cId="2190516655" sldId="279"/>
        </pc:sldMkLst>
      </pc:sldChg>
      <pc:sldChg chg="addSp delSp modSp mod">
        <pc:chgData name="Sébastien SCHIRM" userId="94a24d83-c545-478c-b9da-ea83194a41b3" providerId="ADAL" clId="{C3A83C72-C405-465F-9442-101FB9B0E420}" dt="2021-05-28T09:46:01.126" v="353" actId="14100"/>
        <pc:sldMkLst>
          <pc:docMk/>
          <pc:sldMk cId="1432755320" sldId="284"/>
        </pc:sldMkLst>
      </pc:sldChg>
      <pc:sldChg chg="addSp delSp modSp mod">
        <pc:chgData name="Sébastien SCHIRM" userId="94a24d83-c545-478c-b9da-ea83194a41b3" providerId="ADAL" clId="{C3A83C72-C405-465F-9442-101FB9B0E420}" dt="2021-05-28T09:46:13.671" v="356" actId="120"/>
        <pc:sldMkLst>
          <pc:docMk/>
          <pc:sldMk cId="2107574866" sldId="285"/>
        </pc:sldMkLst>
      </pc:sldChg>
      <pc:sldChg chg="modSp mod">
        <pc:chgData name="Sébastien SCHIRM" userId="94a24d83-c545-478c-b9da-ea83194a41b3" providerId="ADAL" clId="{C3A83C72-C405-465F-9442-101FB9B0E420}" dt="2021-05-28T08:31:59.614" v="278" actId="1035"/>
        <pc:sldMkLst>
          <pc:docMk/>
          <pc:sldMk cId="2979218701" sldId="287"/>
        </pc:sldMkLst>
      </pc:sldChg>
      <pc:sldChg chg="modSp mod">
        <pc:chgData name="Sébastien SCHIRM" userId="94a24d83-c545-478c-b9da-ea83194a41b3" providerId="ADAL" clId="{C3A83C72-C405-465F-9442-101FB9B0E420}" dt="2021-06-07T12:52:38.135" v="512" actId="20577"/>
        <pc:sldMkLst>
          <pc:docMk/>
          <pc:sldMk cId="2127517440" sldId="289"/>
        </pc:sldMkLst>
      </pc:sldChg>
      <pc:sldChg chg="modSp mod">
        <pc:chgData name="Sébastien SCHIRM" userId="94a24d83-c545-478c-b9da-ea83194a41b3" providerId="ADAL" clId="{C3A83C72-C405-465F-9442-101FB9B0E420}" dt="2021-06-07T12:39:13.612" v="476" actId="6549"/>
        <pc:sldMkLst>
          <pc:docMk/>
          <pc:sldMk cId="979833670" sldId="291"/>
        </pc:sldMkLst>
      </pc:sldChg>
      <pc:sldChg chg="modSp mod">
        <pc:chgData name="Sébastien SCHIRM" userId="94a24d83-c545-478c-b9da-ea83194a41b3" providerId="ADAL" clId="{C3A83C72-C405-465F-9442-101FB9B0E420}" dt="2021-05-28T09:46:25.004" v="357" actId="2711"/>
        <pc:sldMkLst>
          <pc:docMk/>
          <pc:sldMk cId="620838706" sldId="292"/>
        </pc:sldMkLst>
      </pc:sldChg>
      <pc:sldChg chg="modSp mod">
        <pc:chgData name="Sébastien SCHIRM" userId="94a24d83-c545-478c-b9da-ea83194a41b3" providerId="ADAL" clId="{C3A83C72-C405-465F-9442-101FB9B0E420}" dt="2021-06-07T12:08:40.485" v="415" actId="1076"/>
        <pc:sldMkLst>
          <pc:docMk/>
          <pc:sldMk cId="1873465125" sldId="293"/>
        </pc:sldMkLst>
      </pc:sldChg>
    </pc:docChg>
  </pc:docChgLst>
  <pc:docChgLst>
    <pc:chgData name="Laurent AUVINET" userId="41cba040-a50b-49ac-a670-a2cb938be7cd" providerId="ADAL" clId="{30B3372E-9B32-4819-B1A9-5FEC1BC7B4B9}"/>
    <pc:docChg chg="undo custSel addSld delSld modSld sldOrd">
      <pc:chgData name="Laurent AUVINET" userId="41cba040-a50b-49ac-a670-a2cb938be7cd" providerId="ADAL" clId="{30B3372E-9B32-4819-B1A9-5FEC1BC7B4B9}" dt="2022-03-01T17:22:25.568" v="3255" actId="1035"/>
      <pc:docMkLst>
        <pc:docMk/>
      </pc:docMkLst>
      <pc:sldChg chg="addSp delSp modSp mod">
        <pc:chgData name="Laurent AUVINET" userId="41cba040-a50b-49ac-a670-a2cb938be7cd" providerId="ADAL" clId="{30B3372E-9B32-4819-B1A9-5FEC1BC7B4B9}" dt="2022-03-01T11:33:19.398" v="2694" actId="1076"/>
        <pc:sldMkLst>
          <pc:docMk/>
          <pc:sldMk cId="657280134" sldId="276"/>
        </pc:sldMkLst>
      </pc:sldChg>
      <pc:sldChg chg="addSp delSp modSp mod">
        <pc:chgData name="Laurent AUVINET" userId="41cba040-a50b-49ac-a670-a2cb938be7cd" providerId="ADAL" clId="{30B3372E-9B32-4819-B1A9-5FEC1BC7B4B9}" dt="2022-03-01T16:59:02.823" v="2787" actId="1076"/>
        <pc:sldMkLst>
          <pc:docMk/>
          <pc:sldMk cId="2818467428" sldId="277"/>
        </pc:sldMkLst>
      </pc:sldChg>
      <pc:sldChg chg="addSp delSp modSp mod">
        <pc:chgData name="Laurent AUVINET" userId="41cba040-a50b-49ac-a670-a2cb938be7cd" providerId="ADAL" clId="{30B3372E-9B32-4819-B1A9-5FEC1BC7B4B9}" dt="2022-03-01T11:32:26.774" v="2663" actId="115"/>
        <pc:sldMkLst>
          <pc:docMk/>
          <pc:sldMk cId="1432755320" sldId="284"/>
        </pc:sldMkLst>
      </pc:sldChg>
      <pc:sldChg chg="del">
        <pc:chgData name="Laurent AUVINET" userId="41cba040-a50b-49ac-a670-a2cb938be7cd" providerId="ADAL" clId="{30B3372E-9B32-4819-B1A9-5FEC1BC7B4B9}" dt="2022-03-01T10:02:36.989" v="1463" actId="47"/>
        <pc:sldMkLst>
          <pc:docMk/>
          <pc:sldMk cId="2107574866" sldId="285"/>
        </pc:sldMkLst>
      </pc:sldChg>
      <pc:sldChg chg="addSp delSp modSp mod ord">
        <pc:chgData name="Laurent AUVINET" userId="41cba040-a50b-49ac-a670-a2cb938be7cd" providerId="ADAL" clId="{30B3372E-9B32-4819-B1A9-5FEC1BC7B4B9}" dt="2022-03-01T13:03:35.692" v="2766" actId="115"/>
        <pc:sldMkLst>
          <pc:docMk/>
          <pc:sldMk cId="979833670" sldId="291"/>
        </pc:sldMkLst>
      </pc:sldChg>
      <pc:sldChg chg="addSp delSp modSp mod ord">
        <pc:chgData name="Laurent AUVINET" userId="41cba040-a50b-49ac-a670-a2cb938be7cd" providerId="ADAL" clId="{30B3372E-9B32-4819-B1A9-5FEC1BC7B4B9}" dt="2022-03-01T17:01:23.192" v="2836" actId="1035"/>
        <pc:sldMkLst>
          <pc:docMk/>
          <pc:sldMk cId="1873465125" sldId="293"/>
        </pc:sldMkLst>
      </pc:sldChg>
      <pc:sldChg chg="modSp mod">
        <pc:chgData name="Laurent AUVINET" userId="41cba040-a50b-49ac-a670-a2cb938be7cd" providerId="ADAL" clId="{30B3372E-9B32-4819-B1A9-5FEC1BC7B4B9}" dt="2022-03-01T09:13:02.224" v="196" actId="1036"/>
        <pc:sldMkLst>
          <pc:docMk/>
          <pc:sldMk cId="3977269906" sldId="294"/>
        </pc:sldMkLst>
      </pc:sldChg>
      <pc:sldChg chg="addSp delSp modSp add mod">
        <pc:chgData name="Laurent AUVINET" userId="41cba040-a50b-49ac-a670-a2cb938be7cd" providerId="ADAL" clId="{30B3372E-9B32-4819-B1A9-5FEC1BC7B4B9}" dt="2022-03-01T13:03:43.963" v="2767" actId="255"/>
        <pc:sldMkLst>
          <pc:docMk/>
          <pc:sldMk cId="914638963" sldId="295"/>
        </pc:sldMkLst>
      </pc:sldChg>
      <pc:sldChg chg="del">
        <pc:chgData name="Laurent AUVINET" userId="41cba040-a50b-49ac-a670-a2cb938be7cd" providerId="ADAL" clId="{30B3372E-9B32-4819-B1A9-5FEC1BC7B4B9}" dt="2022-03-01T09:36:35.817" v="740" actId="47"/>
        <pc:sldMkLst>
          <pc:docMk/>
          <pc:sldMk cId="3741846225" sldId="295"/>
        </pc:sldMkLst>
      </pc:sldChg>
      <pc:sldChg chg="modSp add mod">
        <pc:chgData name="Laurent AUVINET" userId="41cba040-a50b-49ac-a670-a2cb938be7cd" providerId="ADAL" clId="{30B3372E-9B32-4819-B1A9-5FEC1BC7B4B9}" dt="2022-03-01T13:04:52.228" v="2777" actId="115"/>
        <pc:sldMkLst>
          <pc:docMk/>
          <pc:sldMk cId="3365576483" sldId="296"/>
        </pc:sldMkLst>
      </pc:sldChg>
      <pc:sldChg chg="modSp add mod">
        <pc:chgData name="Laurent AUVINET" userId="41cba040-a50b-49ac-a670-a2cb938be7cd" providerId="ADAL" clId="{30B3372E-9B32-4819-B1A9-5FEC1BC7B4B9}" dt="2022-03-01T13:05:24.100" v="2780" actId="255"/>
        <pc:sldMkLst>
          <pc:docMk/>
          <pc:sldMk cId="259119539" sldId="297"/>
        </pc:sldMkLst>
      </pc:sldChg>
      <pc:sldChg chg="addSp modSp add mod">
        <pc:chgData name="Laurent AUVINET" userId="41cba040-a50b-49ac-a670-a2cb938be7cd" providerId="ADAL" clId="{30B3372E-9B32-4819-B1A9-5FEC1BC7B4B9}" dt="2022-03-01T13:03:54.186" v="2769" actId="255"/>
        <pc:sldMkLst>
          <pc:docMk/>
          <pc:sldMk cId="2236029936" sldId="298"/>
        </pc:sldMkLst>
      </pc:sldChg>
      <pc:sldChg chg="addSp delSp modSp add mod">
        <pc:chgData name="Laurent AUVINET" userId="41cba040-a50b-49ac-a670-a2cb938be7cd" providerId="ADAL" clId="{30B3372E-9B32-4819-B1A9-5FEC1BC7B4B9}" dt="2022-03-01T13:04:04.365" v="2771" actId="255"/>
        <pc:sldMkLst>
          <pc:docMk/>
          <pc:sldMk cId="1268408585" sldId="299"/>
        </pc:sldMkLst>
      </pc:sldChg>
      <pc:sldChg chg="addSp delSp modSp add mod">
        <pc:chgData name="Laurent AUVINET" userId="41cba040-a50b-49ac-a670-a2cb938be7cd" providerId="ADAL" clId="{30B3372E-9B32-4819-B1A9-5FEC1BC7B4B9}" dt="2022-03-01T17:06:05.644" v="2840"/>
        <pc:sldMkLst>
          <pc:docMk/>
          <pc:sldMk cId="85491547" sldId="300"/>
        </pc:sldMkLst>
      </pc:sldChg>
      <pc:sldChg chg="addSp delSp modSp add mod">
        <pc:chgData name="Laurent AUVINET" userId="41cba040-a50b-49ac-a670-a2cb938be7cd" providerId="ADAL" clId="{30B3372E-9B32-4819-B1A9-5FEC1BC7B4B9}" dt="2022-03-01T17:22:25.568" v="3255" actId="1035"/>
        <pc:sldMkLst>
          <pc:docMk/>
          <pc:sldMk cId="1061099091" sldId="301"/>
        </pc:sldMkLst>
      </pc:sldChg>
    </pc:docChg>
  </pc:docChgLst>
  <pc:docChgLst>
    <pc:chgData name="Aurélie DURAND" userId="e6478470-c42f-4475-945a-1ad21c58281d" providerId="ADAL" clId="{CE6D31B1-D1D1-48FC-BDDB-4AC419BBA3A9}"/>
    <pc:docChg chg="modSld">
      <pc:chgData name="Aurélie DURAND" userId="e6478470-c42f-4475-945a-1ad21c58281d" providerId="ADAL" clId="{CE6D31B1-D1D1-48FC-BDDB-4AC419BBA3A9}" dt="2020-09-30T14:36:38.220" v="0" actId="20577"/>
      <pc:docMkLst>
        <pc:docMk/>
      </pc:docMkLst>
      <pc:sldChg chg="modSp mod">
        <pc:chgData name="Aurélie DURAND" userId="e6478470-c42f-4475-945a-1ad21c58281d" providerId="ADAL" clId="{CE6D31B1-D1D1-48FC-BDDB-4AC419BBA3A9}" dt="2020-09-30T14:36:38.220" v="0" actId="20577"/>
        <pc:sldMkLst>
          <pc:docMk/>
          <pc:sldMk cId="2477337057" sldId="269"/>
        </pc:sldMkLst>
      </pc:sldChg>
    </pc:docChg>
  </pc:docChgLst>
  <pc:docChgLst>
    <pc:chgData name="Sébastien SCHIRM" userId="94a24d83-c545-478c-b9da-ea83194a41b3" providerId="ADAL" clId="{212E2907-EAF3-EC40-AC71-BC8D594A087B}"/>
    <pc:docChg chg="undo custSel delSld modSld">
      <pc:chgData name="Sébastien SCHIRM" userId="94a24d83-c545-478c-b9da-ea83194a41b3" providerId="ADAL" clId="{212E2907-EAF3-EC40-AC71-BC8D594A087B}" dt="2021-01-27T15:53:27.934" v="169" actId="1076"/>
      <pc:docMkLst>
        <pc:docMk/>
      </pc:docMkLst>
      <pc:sldChg chg="addSp delSp modSp">
        <pc:chgData name="Sébastien SCHIRM" userId="94a24d83-c545-478c-b9da-ea83194a41b3" providerId="ADAL" clId="{212E2907-EAF3-EC40-AC71-BC8D594A087B}" dt="2021-01-27T15:53:27.934" v="169" actId="1076"/>
        <pc:sldMkLst>
          <pc:docMk/>
          <pc:sldMk cId="0" sldId="256"/>
        </pc:sldMkLst>
      </pc:sldChg>
      <pc:sldChg chg="modSp">
        <pc:chgData name="Sébastien SCHIRM" userId="94a24d83-c545-478c-b9da-ea83194a41b3" providerId="ADAL" clId="{212E2907-EAF3-EC40-AC71-BC8D594A087B}" dt="2021-01-27T15:45:12.833" v="114" actId="20577"/>
        <pc:sldMkLst>
          <pc:docMk/>
          <pc:sldMk cId="0" sldId="261"/>
        </pc:sldMkLst>
      </pc:sldChg>
      <pc:sldChg chg="addSp delSp modSp">
        <pc:chgData name="Sébastien SCHIRM" userId="94a24d83-c545-478c-b9da-ea83194a41b3" providerId="ADAL" clId="{212E2907-EAF3-EC40-AC71-BC8D594A087B}" dt="2021-01-27T15:48:07.978" v="120" actId="1076"/>
        <pc:sldMkLst>
          <pc:docMk/>
          <pc:sldMk cId="3547935583" sldId="262"/>
        </pc:sldMkLst>
      </pc:sldChg>
      <pc:sldChg chg="addSp delSp modSp">
        <pc:chgData name="Sébastien SCHIRM" userId="94a24d83-c545-478c-b9da-ea83194a41b3" providerId="ADAL" clId="{212E2907-EAF3-EC40-AC71-BC8D594A087B}" dt="2021-01-27T15:52:17.148" v="162" actId="1076"/>
        <pc:sldMkLst>
          <pc:docMk/>
          <pc:sldMk cId="174759805" sldId="263"/>
        </pc:sldMkLst>
      </pc:sldChg>
      <pc:sldChg chg="del">
        <pc:chgData name="Sébastien SCHIRM" userId="94a24d83-c545-478c-b9da-ea83194a41b3" providerId="ADAL" clId="{212E2907-EAF3-EC40-AC71-BC8D594A087B}" dt="2021-01-27T15:44:55.547" v="80" actId="2696"/>
        <pc:sldMkLst>
          <pc:docMk/>
          <pc:sldMk cId="2933180113" sldId="276"/>
        </pc:sldMkLst>
      </pc:sldChg>
    </pc:docChg>
  </pc:docChgLst>
  <pc:docChgLst>
    <pc:chgData name="Laurent AUVINET" userId="41cba040-a50b-49ac-a670-a2cb938be7cd" providerId="ADAL" clId="{C1EAF076-ED18-40B9-BAF8-F568AAC1B766}"/>
    <pc:docChg chg="custSel addSld delSld modSld">
      <pc:chgData name="Laurent AUVINET" userId="41cba040-a50b-49ac-a670-a2cb938be7cd" providerId="ADAL" clId="{C1EAF076-ED18-40B9-BAF8-F568AAC1B766}" dt="2025-01-13T10:16:08.283" v="79" actId="6549"/>
      <pc:docMkLst>
        <pc:docMk/>
      </pc:docMkLst>
      <pc:sldChg chg="addSp modSp">
        <pc:chgData name="Laurent AUVINET" userId="41cba040-a50b-49ac-a670-a2cb938be7cd" providerId="ADAL" clId="{C1EAF076-ED18-40B9-BAF8-F568AAC1B766}" dt="2025-01-13T10:00:10.693" v="10"/>
        <pc:sldMkLst>
          <pc:docMk/>
          <pc:sldMk cId="657280134" sldId="276"/>
        </pc:sldMkLst>
        <pc:spChg chg="add mod">
          <ac:chgData name="Laurent AUVINET" userId="41cba040-a50b-49ac-a670-a2cb938be7cd" providerId="ADAL" clId="{C1EAF076-ED18-40B9-BAF8-F568AAC1B766}" dt="2025-01-13T10:00:10.693" v="10"/>
          <ac:spMkLst>
            <pc:docMk/>
            <pc:sldMk cId="657280134" sldId="276"/>
            <ac:spMk id="13" creationId="{320D0710-728B-3B5C-1A16-89FC26BE889A}"/>
          </ac:spMkLst>
        </pc:spChg>
      </pc:sldChg>
      <pc:sldChg chg="addSp delSp modSp mod">
        <pc:chgData name="Laurent AUVINET" userId="41cba040-a50b-49ac-a670-a2cb938be7cd" providerId="ADAL" clId="{C1EAF076-ED18-40B9-BAF8-F568AAC1B766}" dt="2025-01-13T10:16:08.283" v="79" actId="6549"/>
        <pc:sldMkLst>
          <pc:docMk/>
          <pc:sldMk cId="2818467428" sldId="277"/>
        </pc:sldMkLst>
        <pc:spChg chg="add mod">
          <ac:chgData name="Laurent AUVINET" userId="41cba040-a50b-49ac-a670-a2cb938be7cd" providerId="ADAL" clId="{C1EAF076-ED18-40B9-BAF8-F568AAC1B766}" dt="2025-01-13T10:16:08.283" v="79" actId="6549"/>
          <ac:spMkLst>
            <pc:docMk/>
            <pc:sldMk cId="2818467428" sldId="277"/>
            <ac:spMk id="2" creationId="{B2F346D2-2D91-CC9E-6F60-55E93A71D8E9}"/>
          </ac:spMkLst>
        </pc:spChg>
        <pc:spChg chg="mod">
          <ac:chgData name="Laurent AUVINET" userId="41cba040-a50b-49ac-a670-a2cb938be7cd" providerId="ADAL" clId="{C1EAF076-ED18-40B9-BAF8-F568AAC1B766}" dt="2025-01-13T10:06:02.891" v="76" actId="20577"/>
          <ac:spMkLst>
            <pc:docMk/>
            <pc:sldMk cId="2818467428" sldId="277"/>
            <ac:spMk id="33" creationId="{A83E7747-C764-4C56-BD4C-34B76B6FF6B6}"/>
          </ac:spMkLst>
        </pc:spChg>
        <pc:spChg chg="mod">
          <ac:chgData name="Laurent AUVINET" userId="41cba040-a50b-49ac-a670-a2cb938be7cd" providerId="ADAL" clId="{C1EAF076-ED18-40B9-BAF8-F568AAC1B766}" dt="2025-01-13T10:01:26.751" v="20" actId="14100"/>
          <ac:spMkLst>
            <pc:docMk/>
            <pc:sldMk cId="2818467428" sldId="277"/>
            <ac:spMk id="34" creationId="{102EA1A3-90F3-4A3C-A954-0AE9A1A1A376}"/>
          </ac:spMkLst>
        </pc:spChg>
        <pc:spChg chg="mod">
          <ac:chgData name="Laurent AUVINET" userId="41cba040-a50b-49ac-a670-a2cb938be7cd" providerId="ADAL" clId="{C1EAF076-ED18-40B9-BAF8-F568AAC1B766}" dt="2025-01-13T10:01:40.632" v="21" actId="14100"/>
          <ac:spMkLst>
            <pc:docMk/>
            <pc:sldMk cId="2818467428" sldId="277"/>
            <ac:spMk id="35" creationId="{1EBD6323-2696-4A66-BCEE-3A9A561186A2}"/>
          </ac:spMkLst>
        </pc:spChg>
        <pc:grpChg chg="add mod">
          <ac:chgData name="Laurent AUVINET" userId="41cba040-a50b-49ac-a670-a2cb938be7cd" providerId="ADAL" clId="{C1EAF076-ED18-40B9-BAF8-F568AAC1B766}" dt="2025-01-13T09:59:45.532" v="9"/>
          <ac:grpSpMkLst>
            <pc:docMk/>
            <pc:sldMk cId="2818467428" sldId="277"/>
            <ac:grpSpMk id="3" creationId="{B1085A6F-DF64-1539-3E79-CABB369ECEBC}"/>
          </ac:grpSpMkLst>
        </pc:grpChg>
        <pc:grpChg chg="del">
          <ac:chgData name="Laurent AUVINET" userId="41cba040-a50b-49ac-a670-a2cb938be7cd" providerId="ADAL" clId="{C1EAF076-ED18-40B9-BAF8-F568AAC1B766}" dt="2025-01-13T09:59:03.363" v="8" actId="478"/>
          <ac:grpSpMkLst>
            <pc:docMk/>
            <pc:sldMk cId="2818467428" sldId="277"/>
            <ac:grpSpMk id="4" creationId="{1B3F018E-72DB-49D2-9EEC-CD9C550122A3}"/>
          </ac:grpSpMkLst>
        </pc:grpChg>
        <pc:picChg chg="mod">
          <ac:chgData name="Laurent AUVINET" userId="41cba040-a50b-49ac-a670-a2cb938be7cd" providerId="ADAL" clId="{C1EAF076-ED18-40B9-BAF8-F568AAC1B766}" dt="2025-01-13T09:59:45.532" v="9"/>
          <ac:picMkLst>
            <pc:docMk/>
            <pc:sldMk cId="2818467428" sldId="277"/>
            <ac:picMk id="5" creationId="{702D8EBC-25D9-616F-8B67-CF519F5E9AA2}"/>
          </ac:picMkLst>
        </pc:picChg>
        <pc:picChg chg="mod">
          <ac:chgData name="Laurent AUVINET" userId="41cba040-a50b-49ac-a670-a2cb938be7cd" providerId="ADAL" clId="{C1EAF076-ED18-40B9-BAF8-F568AAC1B766}" dt="2025-01-13T09:59:45.532" v="9"/>
          <ac:picMkLst>
            <pc:docMk/>
            <pc:sldMk cId="2818467428" sldId="277"/>
            <ac:picMk id="9" creationId="{BA3F42A0-F328-BCAE-ECED-C388ADF934F3}"/>
          </ac:picMkLst>
        </pc:picChg>
        <pc:picChg chg="mod">
          <ac:chgData name="Laurent AUVINET" userId="41cba040-a50b-49ac-a670-a2cb938be7cd" providerId="ADAL" clId="{C1EAF076-ED18-40B9-BAF8-F568AAC1B766}" dt="2025-01-13T09:59:45.532" v="9"/>
          <ac:picMkLst>
            <pc:docMk/>
            <pc:sldMk cId="2818467428" sldId="277"/>
            <ac:picMk id="10" creationId="{9B5A5460-58EA-F611-077C-BBDFDB04DB7C}"/>
          </ac:picMkLst>
        </pc:picChg>
        <pc:picChg chg="mod">
          <ac:chgData name="Laurent AUVINET" userId="41cba040-a50b-49ac-a670-a2cb938be7cd" providerId="ADAL" clId="{C1EAF076-ED18-40B9-BAF8-F568AAC1B766}" dt="2025-01-13T09:59:45.532" v="9"/>
          <ac:picMkLst>
            <pc:docMk/>
            <pc:sldMk cId="2818467428" sldId="277"/>
            <ac:picMk id="11" creationId="{582FF09F-17E4-D81E-B1D0-22DE9F572356}"/>
          </ac:picMkLst>
        </pc:picChg>
        <pc:picChg chg="mod">
          <ac:chgData name="Laurent AUVINET" userId="41cba040-a50b-49ac-a670-a2cb938be7cd" providerId="ADAL" clId="{C1EAF076-ED18-40B9-BAF8-F568AAC1B766}" dt="2025-01-13T09:59:45.532" v="9"/>
          <ac:picMkLst>
            <pc:docMk/>
            <pc:sldMk cId="2818467428" sldId="277"/>
            <ac:picMk id="12" creationId="{280C101B-9D38-A9B6-0F33-40B8AFD1C251}"/>
          </ac:picMkLst>
        </pc:picChg>
        <pc:picChg chg="del">
          <ac:chgData name="Laurent AUVINET" userId="41cba040-a50b-49ac-a670-a2cb938be7cd" providerId="ADAL" clId="{C1EAF076-ED18-40B9-BAF8-F568AAC1B766}" dt="2025-01-13T10:01:58.267" v="22" actId="478"/>
          <ac:picMkLst>
            <pc:docMk/>
            <pc:sldMk cId="2818467428" sldId="277"/>
            <ac:picMk id="18" creationId="{256A57BD-BA20-4BB9-A891-DDABDF1E66A2}"/>
          </ac:picMkLst>
        </pc:picChg>
      </pc:sldChg>
      <pc:sldChg chg="addSp modSp">
        <pc:chgData name="Laurent AUVINET" userId="41cba040-a50b-49ac-a670-a2cb938be7cd" providerId="ADAL" clId="{C1EAF076-ED18-40B9-BAF8-F568AAC1B766}" dt="2025-01-13T10:05:43.765" v="72"/>
        <pc:sldMkLst>
          <pc:docMk/>
          <pc:sldMk cId="1432755320" sldId="284"/>
        </pc:sldMkLst>
        <pc:spChg chg="add mod">
          <ac:chgData name="Laurent AUVINET" userId="41cba040-a50b-49ac-a670-a2cb938be7cd" providerId="ADAL" clId="{C1EAF076-ED18-40B9-BAF8-F568AAC1B766}" dt="2025-01-13T10:05:43.765" v="72"/>
          <ac:spMkLst>
            <pc:docMk/>
            <pc:sldMk cId="1432755320" sldId="284"/>
            <ac:spMk id="8" creationId="{59AA322C-EAF7-2646-21FD-62E216315A9D}"/>
          </ac:spMkLst>
        </pc:spChg>
      </pc:sldChg>
      <pc:sldChg chg="addSp modSp mod">
        <pc:chgData name="Laurent AUVINET" userId="41cba040-a50b-49ac-a670-a2cb938be7cd" providerId="ADAL" clId="{C1EAF076-ED18-40B9-BAF8-F568AAC1B766}" dt="2025-01-13T10:05:54.376" v="75"/>
        <pc:sldMkLst>
          <pc:docMk/>
          <pc:sldMk cId="1873465125" sldId="293"/>
        </pc:sldMkLst>
        <pc:spChg chg="add mod">
          <ac:chgData name="Laurent AUVINET" userId="41cba040-a50b-49ac-a670-a2cb938be7cd" providerId="ADAL" clId="{C1EAF076-ED18-40B9-BAF8-F568AAC1B766}" dt="2025-01-13T10:05:54.376" v="75"/>
          <ac:spMkLst>
            <pc:docMk/>
            <pc:sldMk cId="1873465125" sldId="293"/>
            <ac:spMk id="2" creationId="{3EC1706C-826C-0C0A-08FF-0B0FF565BA19}"/>
          </ac:spMkLst>
        </pc:spChg>
        <pc:spChg chg="mod">
          <ac:chgData name="Laurent AUVINET" userId="41cba040-a50b-49ac-a670-a2cb938be7cd" providerId="ADAL" clId="{C1EAF076-ED18-40B9-BAF8-F568AAC1B766}" dt="2025-01-13T10:01:05.992" v="18" actId="1038"/>
          <ac:spMkLst>
            <pc:docMk/>
            <pc:sldMk cId="1873465125" sldId="293"/>
            <ac:spMk id="5" creationId="{00000000-0000-0000-0000-000000000000}"/>
          </ac:spMkLst>
        </pc:spChg>
        <pc:spChg chg="mod">
          <ac:chgData name="Laurent AUVINET" userId="41cba040-a50b-49ac-a670-a2cb938be7cd" providerId="ADAL" clId="{C1EAF076-ED18-40B9-BAF8-F568AAC1B766}" dt="2025-01-13T10:00:54.225" v="12" actId="1076"/>
          <ac:spMkLst>
            <pc:docMk/>
            <pc:sldMk cId="1873465125" sldId="293"/>
            <ac:spMk id="22" creationId="{9678309E-A457-4DE8-9EE7-69D34BAFA123}"/>
          </ac:spMkLst>
        </pc:spChg>
      </pc:sldChg>
      <pc:sldChg chg="addSp modSp">
        <pc:chgData name="Laurent AUVINET" userId="41cba040-a50b-49ac-a670-a2cb938be7cd" providerId="ADAL" clId="{C1EAF076-ED18-40B9-BAF8-F568AAC1B766}" dt="2025-01-13T10:05:49.734" v="74"/>
        <pc:sldMkLst>
          <pc:docMk/>
          <pc:sldMk cId="3977269906" sldId="294"/>
        </pc:sldMkLst>
        <pc:spChg chg="add mod">
          <ac:chgData name="Laurent AUVINET" userId="41cba040-a50b-49ac-a670-a2cb938be7cd" providerId="ADAL" clId="{C1EAF076-ED18-40B9-BAF8-F568AAC1B766}" dt="2025-01-13T10:05:49.734" v="74"/>
          <ac:spMkLst>
            <pc:docMk/>
            <pc:sldMk cId="3977269906" sldId="294"/>
            <ac:spMk id="2" creationId="{06D9784A-78DF-B85E-94E1-77B06317927E}"/>
          </ac:spMkLst>
        </pc:spChg>
      </pc:sldChg>
      <pc:sldChg chg="addSp modSp">
        <pc:chgData name="Laurent AUVINET" userId="41cba040-a50b-49ac-a670-a2cb938be7cd" providerId="ADAL" clId="{C1EAF076-ED18-40B9-BAF8-F568AAC1B766}" dt="2025-01-13T10:05:41.494" v="71"/>
        <pc:sldMkLst>
          <pc:docMk/>
          <pc:sldMk cId="914638963" sldId="295"/>
        </pc:sldMkLst>
        <pc:spChg chg="add mod">
          <ac:chgData name="Laurent AUVINET" userId="41cba040-a50b-49ac-a670-a2cb938be7cd" providerId="ADAL" clId="{C1EAF076-ED18-40B9-BAF8-F568AAC1B766}" dt="2025-01-13T10:05:41.494" v="71"/>
          <ac:spMkLst>
            <pc:docMk/>
            <pc:sldMk cId="914638963" sldId="295"/>
            <ac:spMk id="2" creationId="{1071ADB0-93BE-1670-CF7E-73CC6AB4AF5E}"/>
          </ac:spMkLst>
        </pc:spChg>
      </pc:sldChg>
      <pc:sldChg chg="addSp modSp">
        <pc:chgData name="Laurent AUVINET" userId="41cba040-a50b-49ac-a670-a2cb938be7cd" providerId="ADAL" clId="{C1EAF076-ED18-40B9-BAF8-F568AAC1B766}" dt="2025-01-13T10:05:46.600" v="73"/>
        <pc:sldMkLst>
          <pc:docMk/>
          <pc:sldMk cId="3365576483" sldId="296"/>
        </pc:sldMkLst>
        <pc:spChg chg="add mod">
          <ac:chgData name="Laurent AUVINET" userId="41cba040-a50b-49ac-a670-a2cb938be7cd" providerId="ADAL" clId="{C1EAF076-ED18-40B9-BAF8-F568AAC1B766}" dt="2025-01-13T10:05:46.600" v="73"/>
          <ac:spMkLst>
            <pc:docMk/>
            <pc:sldMk cId="3365576483" sldId="296"/>
            <ac:spMk id="27" creationId="{EE8F9BFC-17D0-4412-52A6-D3FF3168F35C}"/>
          </ac:spMkLst>
        </pc:spChg>
      </pc:sldChg>
      <pc:sldChg chg="modSp del mod">
        <pc:chgData name="Laurent AUVINET" userId="41cba040-a50b-49ac-a670-a2cb938be7cd" providerId="ADAL" clId="{C1EAF076-ED18-40B9-BAF8-F568AAC1B766}" dt="2025-01-13T10:05:08.109" v="66" actId="47"/>
        <pc:sldMkLst>
          <pc:docMk/>
          <pc:sldMk cId="259119539" sldId="297"/>
        </pc:sldMkLst>
        <pc:spChg chg="mod">
          <ac:chgData name="Laurent AUVINET" userId="41cba040-a50b-49ac-a670-a2cb938be7cd" providerId="ADAL" clId="{C1EAF076-ED18-40B9-BAF8-F568AAC1B766}" dt="2025-01-13T10:03:18.457" v="40" actId="20577"/>
          <ac:spMkLst>
            <pc:docMk/>
            <pc:sldMk cId="259119539" sldId="297"/>
            <ac:spMk id="37" creationId="{087E0000-EB1E-4D3D-B8F2-3EF5ED1CE716}"/>
          </ac:spMkLst>
        </pc:spChg>
      </pc:sldChg>
      <pc:sldChg chg="addSp modSp">
        <pc:chgData name="Laurent AUVINET" userId="41cba040-a50b-49ac-a670-a2cb938be7cd" providerId="ADAL" clId="{C1EAF076-ED18-40B9-BAF8-F568AAC1B766}" dt="2025-01-13T10:05:37.191" v="70"/>
        <pc:sldMkLst>
          <pc:docMk/>
          <pc:sldMk cId="2236029936" sldId="298"/>
        </pc:sldMkLst>
        <pc:spChg chg="add mod">
          <ac:chgData name="Laurent AUVINET" userId="41cba040-a50b-49ac-a670-a2cb938be7cd" providerId="ADAL" clId="{C1EAF076-ED18-40B9-BAF8-F568AAC1B766}" dt="2025-01-13T10:05:37.191" v="70"/>
          <ac:spMkLst>
            <pc:docMk/>
            <pc:sldMk cId="2236029936" sldId="298"/>
            <ac:spMk id="4" creationId="{26606B51-27AD-F1BE-D46F-F67AD65EE95E}"/>
          </ac:spMkLst>
        </pc:spChg>
      </pc:sldChg>
      <pc:sldChg chg="addSp modSp">
        <pc:chgData name="Laurent AUVINET" userId="41cba040-a50b-49ac-a670-a2cb938be7cd" providerId="ADAL" clId="{C1EAF076-ED18-40B9-BAF8-F568AAC1B766}" dt="2025-01-13T10:05:30.900" v="69"/>
        <pc:sldMkLst>
          <pc:docMk/>
          <pc:sldMk cId="1268408585" sldId="299"/>
        </pc:sldMkLst>
        <pc:spChg chg="add mod">
          <ac:chgData name="Laurent AUVINET" userId="41cba040-a50b-49ac-a670-a2cb938be7cd" providerId="ADAL" clId="{C1EAF076-ED18-40B9-BAF8-F568AAC1B766}" dt="2025-01-13T10:05:30.900" v="69"/>
          <ac:spMkLst>
            <pc:docMk/>
            <pc:sldMk cId="1268408585" sldId="299"/>
            <ac:spMk id="2" creationId="{666636B0-CABA-1069-6D9E-152384A70C2C}"/>
          </ac:spMkLst>
        </pc:spChg>
      </pc:sldChg>
      <pc:sldChg chg="addSp modSp">
        <pc:chgData name="Laurent AUVINET" userId="41cba040-a50b-49ac-a670-a2cb938be7cd" providerId="ADAL" clId="{C1EAF076-ED18-40B9-BAF8-F568AAC1B766}" dt="2025-01-13T10:05:26.249" v="68"/>
        <pc:sldMkLst>
          <pc:docMk/>
          <pc:sldMk cId="85491547" sldId="300"/>
        </pc:sldMkLst>
        <pc:spChg chg="add mod">
          <ac:chgData name="Laurent AUVINET" userId="41cba040-a50b-49ac-a670-a2cb938be7cd" providerId="ADAL" clId="{C1EAF076-ED18-40B9-BAF8-F568AAC1B766}" dt="2025-01-13T10:05:26.249" v="68"/>
          <ac:spMkLst>
            <pc:docMk/>
            <pc:sldMk cId="85491547" sldId="300"/>
            <ac:spMk id="4" creationId="{5757A66B-3741-49C3-3B8D-2A6D62863B63}"/>
          </ac:spMkLst>
        </pc:spChg>
      </pc:sldChg>
      <pc:sldChg chg="addSp modSp">
        <pc:chgData name="Laurent AUVINET" userId="41cba040-a50b-49ac-a670-a2cb938be7cd" providerId="ADAL" clId="{C1EAF076-ED18-40B9-BAF8-F568AAC1B766}" dt="2025-01-13T10:05:15.979" v="67"/>
        <pc:sldMkLst>
          <pc:docMk/>
          <pc:sldMk cId="1061099091" sldId="301"/>
        </pc:sldMkLst>
        <pc:spChg chg="add mod">
          <ac:chgData name="Laurent AUVINET" userId="41cba040-a50b-49ac-a670-a2cb938be7cd" providerId="ADAL" clId="{C1EAF076-ED18-40B9-BAF8-F568AAC1B766}" dt="2025-01-13T10:05:15.979" v="67"/>
          <ac:spMkLst>
            <pc:docMk/>
            <pc:sldMk cId="1061099091" sldId="301"/>
            <ac:spMk id="3" creationId="{37B9A565-5711-B1E9-01A3-5D22F0B5F8AD}"/>
          </ac:spMkLst>
        </pc:spChg>
      </pc:sldChg>
      <pc:sldChg chg="modSp add mod">
        <pc:chgData name="Laurent AUVINET" userId="41cba040-a50b-49ac-a670-a2cb938be7cd" providerId="ADAL" clId="{C1EAF076-ED18-40B9-BAF8-F568AAC1B766}" dt="2025-01-13T10:04:57.270" v="65" actId="20577"/>
        <pc:sldMkLst>
          <pc:docMk/>
          <pc:sldMk cId="3591428636" sldId="302"/>
        </pc:sldMkLst>
        <pc:spChg chg="mod">
          <ac:chgData name="Laurent AUVINET" userId="41cba040-a50b-49ac-a670-a2cb938be7cd" providerId="ADAL" clId="{C1EAF076-ED18-40B9-BAF8-F568AAC1B766}" dt="2025-01-13T10:04:57.270" v="65" actId="20577"/>
          <ac:spMkLst>
            <pc:docMk/>
            <pc:sldMk cId="3591428636" sldId="302"/>
            <ac:spMk id="6" creationId="{155A79AE-70F4-8053-F0E8-221596BF292E}"/>
          </ac:spMkLst>
        </pc:spChg>
      </pc:sldChg>
    </pc:docChg>
  </pc:docChgLst>
  <pc:docChgLst>
    <pc:chgData name="Laurent AUVINET" userId="41cba040-a50b-49ac-a670-a2cb938be7cd" providerId="ADAL" clId="{7A4FA445-0EAA-44BC-86B9-674847164780}"/>
    <pc:docChg chg="custSel modSld">
      <pc:chgData name="Laurent AUVINET" userId="41cba040-a50b-49ac-a670-a2cb938be7cd" providerId="ADAL" clId="{7A4FA445-0EAA-44BC-86B9-674847164780}" dt="2023-02-10T11:26:52.518" v="104" actId="1036"/>
      <pc:docMkLst>
        <pc:docMk/>
      </pc:docMkLst>
      <pc:sldChg chg="addSp delSp modSp mod">
        <pc:chgData name="Laurent AUVINET" userId="41cba040-a50b-49ac-a670-a2cb938be7cd" providerId="ADAL" clId="{7A4FA445-0EAA-44BC-86B9-674847164780}" dt="2023-02-10T11:26:52.518" v="104" actId="1036"/>
        <pc:sldMkLst>
          <pc:docMk/>
          <pc:sldMk cId="259119539" sldId="297"/>
        </pc:sldMkLst>
      </pc:sldChg>
    </pc:docChg>
  </pc:docChgLst>
  <pc:docChgLst>
    <pc:chgData name="Sébastien SCHIRM" userId="94a24d83-c545-478c-b9da-ea83194a41b3" providerId="ADAL" clId="{D3C93118-72A3-A54C-BA0D-24448905B738}"/>
    <pc:docChg chg="undo custSel addSld delSld modSld sldOrd">
      <pc:chgData name="Sébastien SCHIRM" userId="94a24d83-c545-478c-b9da-ea83194a41b3" providerId="ADAL" clId="{D3C93118-72A3-A54C-BA0D-24448905B738}" dt="2021-04-14T08:28:00.311" v="3967" actId="2696"/>
      <pc:docMkLst>
        <pc:docMk/>
      </pc:docMkLst>
      <pc:sldChg chg="addSp delSp modSp">
        <pc:chgData name="Sébastien SCHIRM" userId="94a24d83-c545-478c-b9da-ea83194a41b3" providerId="ADAL" clId="{D3C93118-72A3-A54C-BA0D-24448905B738}" dt="2021-02-25T10:54:14.748" v="2164" actId="115"/>
        <pc:sldMkLst>
          <pc:docMk/>
          <pc:sldMk cId="0" sldId="261"/>
        </pc:sldMkLst>
      </pc:sldChg>
      <pc:sldChg chg="addSp delSp modSp">
        <pc:chgData name="Sébastien SCHIRM" userId="94a24d83-c545-478c-b9da-ea83194a41b3" providerId="ADAL" clId="{D3C93118-72A3-A54C-BA0D-24448905B738}" dt="2021-02-25T15:37:04.730" v="3962" actId="20577"/>
        <pc:sldMkLst>
          <pc:docMk/>
          <pc:sldMk cId="3292059461" sldId="264"/>
        </pc:sldMkLst>
      </pc:sldChg>
      <pc:sldChg chg="addSp delSp modSp ord">
        <pc:chgData name="Sébastien SCHIRM" userId="94a24d83-c545-478c-b9da-ea83194a41b3" providerId="ADAL" clId="{D3C93118-72A3-A54C-BA0D-24448905B738}" dt="2021-02-25T10:17:08.346" v="1871" actId="1076"/>
        <pc:sldMkLst>
          <pc:docMk/>
          <pc:sldMk cId="2558970407" sldId="268"/>
        </pc:sldMkLst>
      </pc:sldChg>
      <pc:sldChg chg="addSp delSp modSp">
        <pc:chgData name="Sébastien SCHIRM" userId="94a24d83-c545-478c-b9da-ea83194a41b3" providerId="ADAL" clId="{D3C93118-72A3-A54C-BA0D-24448905B738}" dt="2021-02-25T10:09:10.323" v="1738" actId="1076"/>
        <pc:sldMkLst>
          <pc:docMk/>
          <pc:sldMk cId="657280134" sldId="276"/>
        </pc:sldMkLst>
      </pc:sldChg>
      <pc:sldChg chg="addSp delSp modSp mod">
        <pc:chgData name="Sébastien SCHIRM" userId="94a24d83-c545-478c-b9da-ea83194a41b3" providerId="ADAL" clId="{D3C93118-72A3-A54C-BA0D-24448905B738}" dt="2021-04-14T08:27:28.205" v="3965" actId="1076"/>
        <pc:sldMkLst>
          <pc:docMk/>
          <pc:sldMk cId="2818467428" sldId="277"/>
        </pc:sldMkLst>
      </pc:sldChg>
      <pc:sldChg chg="addSp modSp del">
        <pc:chgData name="Sébastien SCHIRM" userId="94a24d83-c545-478c-b9da-ea83194a41b3" providerId="ADAL" clId="{D3C93118-72A3-A54C-BA0D-24448905B738}" dt="2021-04-14T08:27:55.929" v="3966" actId="2696"/>
        <pc:sldMkLst>
          <pc:docMk/>
          <pc:sldMk cId="1045036029" sldId="278"/>
        </pc:sldMkLst>
      </pc:sldChg>
      <pc:sldChg chg="addSp delSp modSp">
        <pc:chgData name="Sébastien SCHIRM" userId="94a24d83-c545-478c-b9da-ea83194a41b3" providerId="ADAL" clId="{D3C93118-72A3-A54C-BA0D-24448905B738}" dt="2021-02-25T10:09:42.870" v="1756" actId="1076"/>
        <pc:sldMkLst>
          <pc:docMk/>
          <pc:sldMk cId="2190516655" sldId="279"/>
        </pc:sldMkLst>
      </pc:sldChg>
      <pc:sldChg chg="addSp delSp modSp del ord">
        <pc:chgData name="Sébastien SCHIRM" userId="94a24d83-c545-478c-b9da-ea83194a41b3" providerId="ADAL" clId="{D3C93118-72A3-A54C-BA0D-24448905B738}" dt="2021-02-17T13:35:50.509" v="1355" actId="2696"/>
        <pc:sldMkLst>
          <pc:docMk/>
          <pc:sldMk cId="742058803" sldId="280"/>
        </pc:sldMkLst>
      </pc:sldChg>
      <pc:sldChg chg="addSp delSp modSp add del ord">
        <pc:chgData name="Sébastien SCHIRM" userId="94a24d83-c545-478c-b9da-ea83194a41b3" providerId="ADAL" clId="{D3C93118-72A3-A54C-BA0D-24448905B738}" dt="2021-02-17T13:37:38.045" v="1435" actId="2696"/>
        <pc:sldMkLst>
          <pc:docMk/>
          <pc:sldMk cId="1117207463" sldId="281"/>
        </pc:sldMkLst>
      </pc:sldChg>
      <pc:sldChg chg="addSp delSp modSp add del">
        <pc:chgData name="Sébastien SCHIRM" userId="94a24d83-c545-478c-b9da-ea83194a41b3" providerId="ADAL" clId="{D3C93118-72A3-A54C-BA0D-24448905B738}" dt="2021-02-17T13:40:09.467" v="1520" actId="2696"/>
        <pc:sldMkLst>
          <pc:docMk/>
          <pc:sldMk cId="3232145924" sldId="282"/>
        </pc:sldMkLst>
      </pc:sldChg>
      <pc:sldChg chg="addSp delSp modSp add del ord">
        <pc:chgData name="Sébastien SCHIRM" userId="94a24d83-c545-478c-b9da-ea83194a41b3" providerId="ADAL" clId="{D3C93118-72A3-A54C-BA0D-24448905B738}" dt="2021-04-14T08:28:00.311" v="3967" actId="2696"/>
        <pc:sldMkLst>
          <pc:docMk/>
          <pc:sldMk cId="2371031056" sldId="283"/>
        </pc:sldMkLst>
      </pc:sldChg>
      <pc:sldChg chg="addSp delSp modSp add">
        <pc:chgData name="Sébastien SCHIRM" userId="94a24d83-c545-478c-b9da-ea83194a41b3" providerId="ADAL" clId="{D3C93118-72A3-A54C-BA0D-24448905B738}" dt="2021-02-25T10:12:07.046" v="1796" actId="1036"/>
        <pc:sldMkLst>
          <pc:docMk/>
          <pc:sldMk cId="1432755320" sldId="284"/>
        </pc:sldMkLst>
      </pc:sldChg>
      <pc:sldChg chg="addSp delSp modSp add">
        <pc:chgData name="Sébastien SCHIRM" userId="94a24d83-c545-478c-b9da-ea83194a41b3" providerId="ADAL" clId="{D3C93118-72A3-A54C-BA0D-24448905B738}" dt="2021-02-25T10:13:24.604" v="1815" actId="1076"/>
        <pc:sldMkLst>
          <pc:docMk/>
          <pc:sldMk cId="2107574866" sldId="285"/>
        </pc:sldMkLst>
      </pc:sldChg>
      <pc:sldChg chg="addSp delSp modSp add">
        <pc:chgData name="Sébastien SCHIRM" userId="94a24d83-c545-478c-b9da-ea83194a41b3" providerId="ADAL" clId="{D3C93118-72A3-A54C-BA0D-24448905B738}" dt="2021-02-25T14:30:09.799" v="3105" actId="1076"/>
        <pc:sldMkLst>
          <pc:docMk/>
          <pc:sldMk cId="3344373541" sldId="286"/>
        </pc:sldMkLst>
      </pc:sldChg>
      <pc:sldChg chg="addSp delSp modSp add ord">
        <pc:chgData name="Sébastien SCHIRM" userId="94a24d83-c545-478c-b9da-ea83194a41b3" providerId="ADAL" clId="{D3C93118-72A3-A54C-BA0D-24448905B738}" dt="2021-02-25T14:11:25.185" v="2948" actId="20577"/>
        <pc:sldMkLst>
          <pc:docMk/>
          <pc:sldMk cId="2979218701" sldId="287"/>
        </pc:sldMkLst>
      </pc:sldChg>
      <pc:sldChg chg="addSp delSp modSp add">
        <pc:chgData name="Sébastien SCHIRM" userId="94a24d83-c545-478c-b9da-ea83194a41b3" providerId="ADAL" clId="{D3C93118-72A3-A54C-BA0D-24448905B738}" dt="2021-02-25T10:19:59.359" v="1928" actId="1076"/>
        <pc:sldMkLst>
          <pc:docMk/>
          <pc:sldMk cId="3466330951" sldId="288"/>
        </pc:sldMkLst>
      </pc:sldChg>
      <pc:sldChg chg="addSp delSp modSp add">
        <pc:chgData name="Sébastien SCHIRM" userId="94a24d83-c545-478c-b9da-ea83194a41b3" providerId="ADAL" clId="{D3C93118-72A3-A54C-BA0D-24448905B738}" dt="2021-02-25T14:30:45.863" v="3106" actId="207"/>
        <pc:sldMkLst>
          <pc:docMk/>
          <pc:sldMk cId="2127517440" sldId="289"/>
        </pc:sldMkLst>
      </pc:sldChg>
      <pc:sldChg chg="addSp modSp add">
        <pc:chgData name="Sébastien SCHIRM" userId="94a24d83-c545-478c-b9da-ea83194a41b3" providerId="ADAL" clId="{D3C93118-72A3-A54C-BA0D-24448905B738}" dt="2021-02-17T11:40:02.887" v="1178" actId="1076"/>
        <pc:sldMkLst>
          <pc:docMk/>
          <pc:sldMk cId="208805501" sldId="290"/>
        </pc:sldMkLst>
      </pc:sldChg>
      <pc:sldChg chg="add del">
        <pc:chgData name="Sébastien SCHIRM" userId="94a24d83-c545-478c-b9da-ea83194a41b3" providerId="ADAL" clId="{D3C93118-72A3-A54C-BA0D-24448905B738}" dt="2021-02-17T11:25:55.012" v="1131" actId="2696"/>
        <pc:sldMkLst>
          <pc:docMk/>
          <pc:sldMk cId="2846104749" sldId="290"/>
        </pc:sldMkLst>
      </pc:sldChg>
      <pc:sldChg chg="addSp delSp modSp add">
        <pc:chgData name="Sébastien SCHIRM" userId="94a24d83-c545-478c-b9da-ea83194a41b3" providerId="ADAL" clId="{D3C93118-72A3-A54C-BA0D-24448905B738}" dt="2021-02-25T10:53:09.008" v="2107" actId="1076"/>
        <pc:sldMkLst>
          <pc:docMk/>
          <pc:sldMk cId="979833670" sldId="291"/>
        </pc:sldMkLst>
      </pc:sldChg>
      <pc:sldChg chg="addSp delSp modSp add">
        <pc:chgData name="Sébastien SCHIRM" userId="94a24d83-c545-478c-b9da-ea83194a41b3" providerId="ADAL" clId="{D3C93118-72A3-A54C-BA0D-24448905B738}" dt="2021-02-25T10:14:21.644" v="1840" actId="1035"/>
        <pc:sldMkLst>
          <pc:docMk/>
          <pc:sldMk cId="620838706" sldId="292"/>
        </pc:sldMkLst>
      </pc:sldChg>
      <pc:sldChg chg="add del">
        <pc:chgData name="Sébastien SCHIRM" userId="94a24d83-c545-478c-b9da-ea83194a41b3" providerId="ADAL" clId="{D3C93118-72A3-A54C-BA0D-24448905B738}" dt="2021-02-17T15:49:07.539" v="1673" actId="2696"/>
        <pc:sldMkLst>
          <pc:docMk/>
          <pc:sldMk cId="1807969166" sldId="292"/>
        </pc:sldMkLst>
      </pc:sldChg>
      <pc:sldChg chg="addSp modSp">
        <pc:chgData name="Sébastien SCHIRM" userId="94a24d83-c545-478c-b9da-ea83194a41b3" providerId="ADAL" clId="{D3C93118-72A3-A54C-BA0D-24448905B738}" dt="2021-02-25T10:10:47.293" v="1771" actId="1076"/>
        <pc:sldMkLst>
          <pc:docMk/>
          <pc:sldMk cId="1873465125" sldId="293"/>
        </pc:sldMkLst>
      </pc:sldChg>
      <pc:sldChg chg="addSp modSp">
        <pc:chgData name="Sébastien SCHIRM" userId="94a24d83-c545-478c-b9da-ea83194a41b3" providerId="ADAL" clId="{D3C93118-72A3-A54C-BA0D-24448905B738}" dt="2021-02-25T10:25:34.457" v="2077" actId="1076"/>
        <pc:sldMkLst>
          <pc:docMk/>
          <pc:sldMk cId="272192063" sldId="294"/>
        </pc:sldMkLst>
      </pc:sldChg>
      <pc:sldChg chg="addSp modSp">
        <pc:chgData name="Sébastien SCHIRM" userId="94a24d83-c545-478c-b9da-ea83194a41b3" providerId="ADAL" clId="{D3C93118-72A3-A54C-BA0D-24448905B738}" dt="2021-02-25T10:20:42.072" v="1938" actId="1076"/>
        <pc:sldMkLst>
          <pc:docMk/>
          <pc:sldMk cId="1805792088" sldId="295"/>
        </pc:sldMkLst>
      </pc:sldChg>
    </pc:docChg>
  </pc:docChgLst>
  <pc:docChgLst>
    <pc:chgData name="Thibaut LOIZEAU" userId="07096aee-f392-4d9a-9ae9-bc73e5f1519c" providerId="ADAL" clId="{5FD4A466-4C35-4FF9-9976-38F59EA01AA0}"/>
    <pc:docChg chg="undo custSel modSld">
      <pc:chgData name="Thibaut LOIZEAU" userId="07096aee-f392-4d9a-9ae9-bc73e5f1519c" providerId="ADAL" clId="{5FD4A466-4C35-4FF9-9976-38F59EA01AA0}" dt="2021-11-02T11:48:32.405" v="97" actId="1035"/>
      <pc:docMkLst>
        <pc:docMk/>
      </pc:docMkLst>
      <pc:sldChg chg="addSp delSp modSp mod">
        <pc:chgData name="Thibaut LOIZEAU" userId="07096aee-f392-4d9a-9ae9-bc73e5f1519c" providerId="ADAL" clId="{5FD4A466-4C35-4FF9-9976-38F59EA01AA0}" dt="2021-11-02T11:18:15.997" v="92" actId="1076"/>
        <pc:sldMkLst>
          <pc:docMk/>
          <pc:sldMk cId="2558970407" sldId="268"/>
        </pc:sldMkLst>
      </pc:sldChg>
      <pc:sldChg chg="addSp delSp modSp mod">
        <pc:chgData name="Thibaut LOIZEAU" userId="07096aee-f392-4d9a-9ae9-bc73e5f1519c" providerId="ADAL" clId="{5FD4A466-4C35-4FF9-9976-38F59EA01AA0}" dt="2021-11-02T11:48:32.405" v="97" actId="1035"/>
        <pc:sldMkLst>
          <pc:docMk/>
          <pc:sldMk cId="2818467428" sldId="277"/>
        </pc:sldMkLst>
      </pc:sldChg>
      <pc:sldChg chg="addSp delSp modSp mod">
        <pc:chgData name="Thibaut LOIZEAU" userId="07096aee-f392-4d9a-9ae9-bc73e5f1519c" providerId="ADAL" clId="{5FD4A466-4C35-4FF9-9976-38F59EA01AA0}" dt="2021-11-02T11:06:06.718" v="57" actId="14100"/>
        <pc:sldMkLst>
          <pc:docMk/>
          <pc:sldMk cId="2190516655" sldId="279"/>
        </pc:sldMkLst>
      </pc:sldChg>
      <pc:sldChg chg="modSp mod">
        <pc:chgData name="Thibaut LOIZEAU" userId="07096aee-f392-4d9a-9ae9-bc73e5f1519c" providerId="ADAL" clId="{5FD4A466-4C35-4FF9-9976-38F59EA01AA0}" dt="2021-11-02T11:07:21.740" v="66" actId="6549"/>
        <pc:sldMkLst>
          <pc:docMk/>
          <pc:sldMk cId="979833670" sldId="291"/>
        </pc:sldMkLst>
      </pc:sldChg>
    </pc:docChg>
  </pc:docChgLst>
  <pc:docChgLst>
    <pc:chgData name="Arthur BROSSIER" userId="285a1fe1-297c-4675-bc34-16ed5b8818bb" providerId="ADAL" clId="{A5627BB8-5001-4CA2-A4A4-3D42E9E59F7C}"/>
    <pc:docChg chg="custSel modSld">
      <pc:chgData name="Arthur BROSSIER" userId="285a1fe1-297c-4675-bc34-16ed5b8818bb" providerId="ADAL" clId="{A5627BB8-5001-4CA2-A4A4-3D42E9E59F7C}" dt="2021-04-27T14:45:04.722" v="15"/>
      <pc:docMkLst>
        <pc:docMk/>
      </pc:docMkLst>
      <pc:sldChg chg="addCm modCm">
        <pc:chgData name="Arthur BROSSIER" userId="285a1fe1-297c-4675-bc34-16ed5b8818bb" providerId="ADAL" clId="{A5627BB8-5001-4CA2-A4A4-3D42E9E59F7C}" dt="2021-04-27T14:40:42.678" v="9"/>
        <pc:sldMkLst>
          <pc:docMk/>
          <pc:sldMk cId="3292059461" sldId="264"/>
        </pc:sldMkLst>
      </pc:sldChg>
      <pc:sldChg chg="addCm modCm">
        <pc:chgData name="Arthur BROSSIER" userId="285a1fe1-297c-4675-bc34-16ed5b8818bb" providerId="ADAL" clId="{A5627BB8-5001-4CA2-A4A4-3D42E9E59F7C}" dt="2021-04-27T14:41:41.284" v="11"/>
        <pc:sldMkLst>
          <pc:docMk/>
          <pc:sldMk cId="2558970407" sldId="268"/>
        </pc:sldMkLst>
      </pc:sldChg>
      <pc:sldChg chg="addCm modCm">
        <pc:chgData name="Arthur BROSSIER" userId="285a1fe1-297c-4675-bc34-16ed5b8818bb" providerId="ADAL" clId="{A5627BB8-5001-4CA2-A4A4-3D42E9E59F7C}" dt="2021-04-27T14:38:07.654" v="4"/>
        <pc:sldMkLst>
          <pc:docMk/>
          <pc:sldMk cId="2818467428" sldId="277"/>
        </pc:sldMkLst>
      </pc:sldChg>
      <pc:sldChg chg="addCm modCm">
        <pc:chgData name="Arthur BROSSIER" userId="285a1fe1-297c-4675-bc34-16ed5b8818bb" providerId="ADAL" clId="{A5627BB8-5001-4CA2-A4A4-3D42E9E59F7C}" dt="2021-04-27T14:43:17.474" v="13"/>
        <pc:sldMkLst>
          <pc:docMk/>
          <pc:sldMk cId="3466330951" sldId="288"/>
        </pc:sldMkLst>
      </pc:sldChg>
      <pc:sldChg chg="addCm modCm">
        <pc:chgData name="Arthur BROSSIER" userId="285a1fe1-297c-4675-bc34-16ed5b8818bb" providerId="ADAL" clId="{A5627BB8-5001-4CA2-A4A4-3D42E9E59F7C}" dt="2021-04-27T14:45:04.722" v="15"/>
        <pc:sldMkLst>
          <pc:docMk/>
          <pc:sldMk cId="208805501" sldId="290"/>
        </pc:sldMkLst>
      </pc:sldChg>
      <pc:sldChg chg="addCm modCm">
        <pc:chgData name="Arthur BROSSIER" userId="285a1fe1-297c-4675-bc34-16ed5b8818bb" providerId="ADAL" clId="{A5627BB8-5001-4CA2-A4A4-3D42E9E59F7C}" dt="2021-04-27T14:39:35.927" v="7" actId="1589"/>
        <pc:sldMkLst>
          <pc:docMk/>
          <pc:sldMk cId="1873465125"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4307734" cy="341584"/>
          </a:xfrm>
          <a:prstGeom prst="rect">
            <a:avLst/>
          </a:prstGeom>
        </p:spPr>
        <p:txBody>
          <a:bodyPr vert="horz" lIns="118745" tIns="59373" rIns="118745" bIns="59373" rtlCol="0"/>
          <a:lstStyle>
            <a:lvl1pPr algn="l">
              <a:defRPr sz="1600"/>
            </a:lvl1pPr>
          </a:lstStyle>
          <a:p>
            <a:endParaRPr lang="fr-FR"/>
          </a:p>
        </p:txBody>
      </p:sp>
      <p:sp>
        <p:nvSpPr>
          <p:cNvPr id="3" name="Espace réservé de la date 2"/>
          <p:cNvSpPr>
            <a:spLocks noGrp="1"/>
          </p:cNvSpPr>
          <p:nvPr>
            <p:ph type="dt" idx="1"/>
          </p:nvPr>
        </p:nvSpPr>
        <p:spPr>
          <a:xfrm>
            <a:off x="5630234" y="1"/>
            <a:ext cx="4307734" cy="341584"/>
          </a:xfrm>
          <a:prstGeom prst="rect">
            <a:avLst/>
          </a:prstGeom>
        </p:spPr>
        <p:txBody>
          <a:bodyPr vert="horz" lIns="118745" tIns="59373" rIns="118745" bIns="59373" rtlCol="0"/>
          <a:lstStyle>
            <a:lvl1pPr algn="r">
              <a:defRPr sz="1600"/>
            </a:lvl1pPr>
          </a:lstStyle>
          <a:p>
            <a:fld id="{5CA3AAB8-9E11-4F0A-BAD8-1B4E3152A5FA}" type="datetimeFigureOut">
              <a:rPr lang="fr-FR" smtClean="0"/>
              <a:t>13/01/2025</a:t>
            </a:fld>
            <a:endParaRPr lang="fr-FR"/>
          </a:p>
        </p:txBody>
      </p:sp>
      <p:sp>
        <p:nvSpPr>
          <p:cNvPr id="4" name="Espace réservé de l'image des diapositives 3"/>
          <p:cNvSpPr>
            <a:spLocks noGrp="1" noRot="1" noChangeAspect="1"/>
          </p:cNvSpPr>
          <p:nvPr>
            <p:ph type="sldImg" idx="2"/>
          </p:nvPr>
        </p:nvSpPr>
        <p:spPr>
          <a:xfrm>
            <a:off x="4160838" y="850900"/>
            <a:ext cx="1619250" cy="2297113"/>
          </a:xfrm>
          <a:prstGeom prst="rect">
            <a:avLst/>
          </a:prstGeom>
          <a:noFill/>
          <a:ln w="12700">
            <a:solidFill>
              <a:prstClr val="black"/>
            </a:solidFill>
          </a:ln>
        </p:spPr>
        <p:txBody>
          <a:bodyPr vert="horz" lIns="118745" tIns="59373" rIns="118745" bIns="59373" rtlCol="0" anchor="ctr"/>
          <a:lstStyle/>
          <a:p>
            <a:endParaRPr lang="fr-FR"/>
          </a:p>
        </p:txBody>
      </p:sp>
      <p:sp>
        <p:nvSpPr>
          <p:cNvPr id="5" name="Espace réservé des notes 4"/>
          <p:cNvSpPr>
            <a:spLocks noGrp="1"/>
          </p:cNvSpPr>
          <p:nvPr>
            <p:ph type="body" sz="quarter" idx="3"/>
          </p:nvPr>
        </p:nvSpPr>
        <p:spPr>
          <a:xfrm>
            <a:off x="994093" y="3277194"/>
            <a:ext cx="7952740" cy="2681210"/>
          </a:xfrm>
          <a:prstGeom prst="rect">
            <a:avLst/>
          </a:prstGeom>
        </p:spPr>
        <p:txBody>
          <a:bodyPr vert="horz" lIns="118745" tIns="59373" rIns="118745" bIns="59373"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6467206"/>
            <a:ext cx="4307734" cy="341583"/>
          </a:xfrm>
          <a:prstGeom prst="rect">
            <a:avLst/>
          </a:prstGeom>
        </p:spPr>
        <p:txBody>
          <a:bodyPr vert="horz" lIns="118745" tIns="59373" rIns="118745" bIns="59373" rtlCol="0" anchor="b"/>
          <a:lstStyle>
            <a:lvl1pPr algn="l">
              <a:defRPr sz="1600"/>
            </a:lvl1pPr>
          </a:lstStyle>
          <a:p>
            <a:endParaRPr lang="fr-FR"/>
          </a:p>
        </p:txBody>
      </p:sp>
      <p:sp>
        <p:nvSpPr>
          <p:cNvPr id="7" name="Espace réservé du numéro de diapositive 6"/>
          <p:cNvSpPr>
            <a:spLocks noGrp="1"/>
          </p:cNvSpPr>
          <p:nvPr>
            <p:ph type="sldNum" sz="quarter" idx="5"/>
          </p:nvPr>
        </p:nvSpPr>
        <p:spPr>
          <a:xfrm>
            <a:off x="5630234" y="6467206"/>
            <a:ext cx="4307734" cy="341583"/>
          </a:xfrm>
          <a:prstGeom prst="rect">
            <a:avLst/>
          </a:prstGeom>
        </p:spPr>
        <p:txBody>
          <a:bodyPr vert="horz" lIns="118745" tIns="59373" rIns="118745" bIns="59373" rtlCol="0" anchor="b"/>
          <a:lstStyle>
            <a:lvl1pPr algn="r">
              <a:defRPr sz="1600"/>
            </a:lvl1pPr>
          </a:lstStyle>
          <a:p>
            <a:fld id="{59F3B125-A5C1-4819-92E3-814E5956F7FC}" type="slidenum">
              <a:rPr lang="fr-FR" smtClean="0"/>
              <a:t>‹N°›</a:t>
            </a:fld>
            <a:endParaRPr lang="fr-FR"/>
          </a:p>
        </p:txBody>
      </p:sp>
    </p:spTree>
    <p:extLst>
      <p:ext uri="{BB962C8B-B14F-4D97-AF65-F5344CB8AC3E}">
        <p14:creationId xmlns:p14="http://schemas.microsoft.com/office/powerpoint/2010/main" val="198395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00050" y="2344483"/>
            <a:ext cx="453390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00100" y="4235196"/>
            <a:ext cx="373380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
            <a:ext cx="3293605" cy="7559992"/>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57196" y="457200"/>
            <a:ext cx="1697400" cy="646689"/>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rgbClr val="454848"/>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454848"/>
                </a:solidFill>
                <a:latin typeface="Century Gothic"/>
                <a:cs typeface="Century Gothic"/>
              </a:defRPr>
            </a:lvl1pPr>
          </a:lstStyle>
          <a:p>
            <a:endParaRPr/>
          </a:p>
        </p:txBody>
      </p:sp>
      <p:sp>
        <p:nvSpPr>
          <p:cNvPr id="3" name="Holder 3"/>
          <p:cNvSpPr>
            <a:spLocks noGrp="1"/>
          </p:cNvSpPr>
          <p:nvPr>
            <p:ph sz="half" idx="2"/>
          </p:nvPr>
        </p:nvSpPr>
        <p:spPr>
          <a:xfrm>
            <a:off x="266700" y="1739455"/>
            <a:ext cx="232029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747010" y="1739455"/>
            <a:ext cx="2320290"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454848"/>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0540" y="381005"/>
            <a:ext cx="4432919" cy="723900"/>
          </a:xfrm>
          <a:prstGeom prst="rect">
            <a:avLst/>
          </a:prstGeom>
        </p:spPr>
        <p:txBody>
          <a:bodyPr wrap="square" lIns="0" tIns="0" rIns="0" bIns="0">
            <a:spAutoFit/>
          </a:bodyPr>
          <a:lstStyle>
            <a:lvl1pPr>
              <a:defRPr sz="2000" b="1" i="0">
                <a:solidFill>
                  <a:srgbClr val="454848"/>
                </a:solidFill>
                <a:latin typeface="Century Gothic"/>
                <a:cs typeface="Century Gothic"/>
              </a:defRPr>
            </a:lvl1pPr>
          </a:lstStyle>
          <a:p>
            <a:endParaRPr/>
          </a:p>
        </p:txBody>
      </p:sp>
      <p:sp>
        <p:nvSpPr>
          <p:cNvPr id="3" name="Holder 3"/>
          <p:cNvSpPr>
            <a:spLocks noGrp="1"/>
          </p:cNvSpPr>
          <p:nvPr>
            <p:ph type="body" idx="1"/>
          </p:nvPr>
        </p:nvSpPr>
        <p:spPr>
          <a:xfrm>
            <a:off x="266700" y="1739455"/>
            <a:ext cx="480060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813560" y="7033450"/>
            <a:ext cx="1706880"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66700" y="7033450"/>
            <a:ext cx="1226820"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1/13/2025</a:t>
            </a:fld>
            <a:endParaRPr lang="en-US"/>
          </a:p>
        </p:txBody>
      </p:sp>
      <p:sp>
        <p:nvSpPr>
          <p:cNvPr id="6" name="Holder 6"/>
          <p:cNvSpPr>
            <a:spLocks noGrp="1"/>
          </p:cNvSpPr>
          <p:nvPr>
            <p:ph type="sldNum" sz="quarter" idx="7"/>
          </p:nvPr>
        </p:nvSpPr>
        <p:spPr>
          <a:xfrm>
            <a:off x="3840480" y="7033450"/>
            <a:ext cx="1226820"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certificats.hexact.fr/" TargetMode="External"/><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34.png"/><Relationship Id="rId18"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33.png"/><Relationship Id="rId17" Type="http://schemas.openxmlformats.org/officeDocument/2006/relationships/image" Target="../media/image28.png"/><Relationship Id="rId2" Type="http://schemas.openxmlformats.org/officeDocument/2006/relationships/image" Target="../media/image12.png"/><Relationship Id="rId16"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32.png"/><Relationship Id="rId5" Type="http://schemas.openxmlformats.org/officeDocument/2006/relationships/image" Target="../media/image15.png"/><Relationship Id="rId15" Type="http://schemas.openxmlformats.org/officeDocument/2006/relationships/image" Target="../media/image22.png"/><Relationship Id="rId10" Type="http://schemas.openxmlformats.org/officeDocument/2006/relationships/image" Target="../media/image31.png"/><Relationship Id="rId19" Type="http://schemas.openxmlformats.org/officeDocument/2006/relationships/image" Target="../media/image30.jpeg"/><Relationship Id="rId4" Type="http://schemas.openxmlformats.org/officeDocument/2006/relationships/image" Target="../media/image14.png"/><Relationship Id="rId9" Type="http://schemas.openxmlformats.org/officeDocument/2006/relationships/image" Target="../media/image21.png"/><Relationship Id="rId1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5210CC30-0801-4478-97DC-6F60FCE21BFD}"/>
              </a:ext>
            </a:extLst>
          </p:cNvPr>
          <p:cNvSpPr>
            <a:spLocks noChangeArrowheads="1"/>
          </p:cNvSpPr>
          <p:nvPr/>
        </p:nvSpPr>
        <p:spPr bwMode="auto">
          <a:xfrm>
            <a:off x="0" y="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Text Box 415">
            <a:extLst>
              <a:ext uri="{FF2B5EF4-FFF2-40B4-BE49-F238E27FC236}">
                <a16:creationId xmlns:a16="http://schemas.microsoft.com/office/drawing/2014/main" id="{44C76CD1-9400-4D13-A9AF-37B686F60DC5}"/>
              </a:ext>
            </a:extLst>
          </p:cNvPr>
          <p:cNvSpPr txBox="1">
            <a:spLocks noChangeArrowheads="1"/>
          </p:cNvSpPr>
          <p:nvPr/>
        </p:nvSpPr>
        <p:spPr bwMode="auto">
          <a:xfrm>
            <a:off x="1" y="6774900"/>
            <a:ext cx="5334000" cy="780640"/>
          </a:xfrm>
          <a:prstGeom prst="rect">
            <a:avLst/>
          </a:prstGeom>
          <a:solidFill>
            <a:schemeClr val="tx2"/>
          </a:solidFill>
          <a:ln w="9525">
            <a:solidFill>
              <a:schemeClr val="tx2"/>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454">
            <a:extLst>
              <a:ext uri="{FF2B5EF4-FFF2-40B4-BE49-F238E27FC236}">
                <a16:creationId xmlns:a16="http://schemas.microsoft.com/office/drawing/2014/main" id="{152572E8-954C-4210-8B52-527F41A0AE68}"/>
              </a:ext>
            </a:extLst>
          </p:cNvPr>
          <p:cNvSpPr txBox="1">
            <a:spLocks noChangeArrowheads="1"/>
          </p:cNvSpPr>
          <p:nvPr/>
        </p:nvSpPr>
        <p:spPr bwMode="auto">
          <a:xfrm>
            <a:off x="2963889" y="6774899"/>
            <a:ext cx="2370111" cy="80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r>
              <a:rPr lang="fr-FR"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ZI de </a:t>
            </a:r>
            <a:r>
              <a:rPr lang="fr-FR" sz="12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Maunit</a:t>
            </a:r>
            <a:r>
              <a:rPr lang="fr-FR"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370 rue de </a:t>
            </a:r>
            <a:r>
              <a:rPr lang="fr-FR" sz="12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Maunit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fr-FR"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85290 MORTAGNE SUR SEVRE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fr-FR"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FRANCE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9348E7A5-14D5-4814-8322-23E63C8486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0976077">
            <a:off x="741437" y="1575718"/>
            <a:ext cx="750171" cy="1146934"/>
          </a:xfrm>
          <a:prstGeom prst="rect">
            <a:avLst/>
          </a:prstGeom>
        </p:spPr>
      </p:pic>
      <p:sp>
        <p:nvSpPr>
          <p:cNvPr id="8" name="Rectangle 8">
            <a:extLst>
              <a:ext uri="{FF2B5EF4-FFF2-40B4-BE49-F238E27FC236}">
                <a16:creationId xmlns:a16="http://schemas.microsoft.com/office/drawing/2014/main" id="{500D926A-C649-4CA8-A4D8-E4C34DDEF133}"/>
              </a:ext>
            </a:extLst>
          </p:cNvPr>
          <p:cNvSpPr>
            <a:spLocks noChangeArrowheads="1"/>
          </p:cNvSpPr>
          <p:nvPr/>
        </p:nvSpPr>
        <p:spPr bwMode="auto">
          <a:xfrm>
            <a:off x="542133" y="1193063"/>
            <a:ext cx="4564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 name="Rectangle 9">
            <a:extLst>
              <a:ext uri="{FF2B5EF4-FFF2-40B4-BE49-F238E27FC236}">
                <a16:creationId xmlns:a16="http://schemas.microsoft.com/office/drawing/2014/main" id="{CE0AC33D-C8C1-4628-87B4-3D6C822FE049}"/>
              </a:ext>
            </a:extLst>
          </p:cNvPr>
          <p:cNvSpPr>
            <a:spLocks noChangeArrowheads="1"/>
          </p:cNvSpPr>
          <p:nvPr/>
        </p:nvSpPr>
        <p:spPr bwMode="auto">
          <a:xfrm>
            <a:off x="542133" y="1625361"/>
            <a:ext cx="4564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3F1AE1DA-5667-44AA-A46B-1AE7333457F6}"/>
              </a:ext>
            </a:extLst>
          </p:cNvPr>
          <p:cNvSpPr>
            <a:spLocks noChangeArrowheads="1"/>
          </p:cNvSpPr>
          <p:nvPr/>
        </p:nvSpPr>
        <p:spPr bwMode="auto">
          <a:xfrm>
            <a:off x="542133" y="2120538"/>
            <a:ext cx="4564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 name="Rectangle 11">
            <a:extLst>
              <a:ext uri="{FF2B5EF4-FFF2-40B4-BE49-F238E27FC236}">
                <a16:creationId xmlns:a16="http://schemas.microsoft.com/office/drawing/2014/main" id="{0DC8FFC4-61F1-4DAC-9F9C-E550CA59291C}"/>
              </a:ext>
            </a:extLst>
          </p:cNvPr>
          <p:cNvSpPr>
            <a:spLocks noChangeArrowheads="1"/>
          </p:cNvSpPr>
          <p:nvPr/>
        </p:nvSpPr>
        <p:spPr bwMode="auto">
          <a:xfrm>
            <a:off x="542133" y="2702176"/>
            <a:ext cx="4564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 name="Rectangle 12">
            <a:extLst>
              <a:ext uri="{FF2B5EF4-FFF2-40B4-BE49-F238E27FC236}">
                <a16:creationId xmlns:a16="http://schemas.microsoft.com/office/drawing/2014/main" id="{D35CA680-7E28-4E98-BF42-9D65647C2ECC}"/>
              </a:ext>
            </a:extLst>
          </p:cNvPr>
          <p:cNvSpPr>
            <a:spLocks noChangeArrowheads="1"/>
          </p:cNvSpPr>
          <p:nvPr/>
        </p:nvSpPr>
        <p:spPr bwMode="auto">
          <a:xfrm>
            <a:off x="542133" y="3071594"/>
            <a:ext cx="4564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 name="object 4">
            <a:extLst>
              <a:ext uri="{FF2B5EF4-FFF2-40B4-BE49-F238E27FC236}">
                <a16:creationId xmlns:a16="http://schemas.microsoft.com/office/drawing/2014/main" id="{09F2B6BD-18AD-4434-8B9E-400FE94454CB}"/>
              </a:ext>
            </a:extLst>
          </p:cNvPr>
          <p:cNvSpPr/>
          <p:nvPr/>
        </p:nvSpPr>
        <p:spPr>
          <a:xfrm>
            <a:off x="0" y="11"/>
            <a:ext cx="5328285" cy="848854"/>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pPr algn="ctr"/>
            <a:r>
              <a:rPr lang="fr-FR" sz="2600" dirty="0">
                <a:solidFill>
                  <a:schemeClr val="bg1"/>
                </a:solidFill>
              </a:rPr>
              <a:t>CLAVIER HAUSSMANN</a:t>
            </a:r>
          </a:p>
          <a:p>
            <a:pPr algn="ctr"/>
            <a:r>
              <a:rPr lang="fr-FR" sz="2600" dirty="0">
                <a:solidFill>
                  <a:schemeClr val="bg1"/>
                </a:solidFill>
              </a:rPr>
              <a:t>VERSION 1 RELAIS</a:t>
            </a:r>
            <a:endParaRPr sz="2600" dirty="0">
              <a:solidFill>
                <a:schemeClr val="bg1"/>
              </a:solidFill>
            </a:endParaRPr>
          </a:p>
        </p:txBody>
      </p:sp>
      <p:sp>
        <p:nvSpPr>
          <p:cNvPr id="30" name="object 6">
            <a:extLst>
              <a:ext uri="{FF2B5EF4-FFF2-40B4-BE49-F238E27FC236}">
                <a16:creationId xmlns:a16="http://schemas.microsoft.com/office/drawing/2014/main" id="{6106FC3E-2496-4BB7-BB52-061349EC309A}"/>
              </a:ext>
            </a:extLst>
          </p:cNvPr>
          <p:cNvSpPr/>
          <p:nvPr/>
        </p:nvSpPr>
        <p:spPr>
          <a:xfrm>
            <a:off x="2152649" y="809625"/>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a:p>
        </p:txBody>
      </p:sp>
      <p:sp>
        <p:nvSpPr>
          <p:cNvPr id="33" name="Text Box 454">
            <a:extLst>
              <a:ext uri="{FF2B5EF4-FFF2-40B4-BE49-F238E27FC236}">
                <a16:creationId xmlns:a16="http://schemas.microsoft.com/office/drawing/2014/main" id="{A83E7747-C764-4C56-BD4C-34B76B6FF6B6}"/>
              </a:ext>
            </a:extLst>
          </p:cNvPr>
          <p:cNvSpPr txBox="1">
            <a:spLocks noChangeArrowheads="1"/>
          </p:cNvSpPr>
          <p:nvPr/>
        </p:nvSpPr>
        <p:spPr bwMode="auto">
          <a:xfrm>
            <a:off x="1430510" y="6819289"/>
            <a:ext cx="1757359" cy="73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fr-FR"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V233-5096-CA</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102EA1A3-90F3-4A3C-A954-0AE9A1A1A376}"/>
              </a:ext>
            </a:extLst>
          </p:cNvPr>
          <p:cNvSpPr>
            <a:spLocks noChangeArrowheads="1"/>
          </p:cNvSpPr>
          <p:nvPr/>
        </p:nvSpPr>
        <p:spPr bwMode="auto">
          <a:xfrm>
            <a:off x="0" y="3139367"/>
            <a:ext cx="3303320" cy="1192345"/>
          </a:xfrm>
          <a:prstGeom prst="rect">
            <a:avLst/>
          </a:prstGeom>
          <a:solidFill>
            <a:schemeClr val="bg1">
              <a:lumMod val="95000"/>
              <a:lumOff val="0"/>
            </a:schemeClr>
          </a:solidFill>
          <a:ln w="9525">
            <a:solidFill>
              <a:schemeClr val="bg1">
                <a:lumMod val="95000"/>
                <a:lumOff val="0"/>
              </a:schemeClr>
            </a:solidFill>
            <a:miter lim="800000"/>
            <a:headEnd/>
            <a:tailEnd/>
          </a:ln>
        </p:spPr>
        <p:txBody>
          <a:bodyPr rot="0" vert="horz" wrap="square" lIns="72000" tIns="36000" rIns="72000" bIns="36000" anchor="t" anchorCtr="0" upright="1">
            <a:noAutofit/>
          </a:bodyPr>
          <a:lstStyle/>
          <a:p>
            <a:pPr marR="467995" lvl="1">
              <a:lnSpc>
                <a:spcPct val="115000"/>
              </a:lnSpc>
              <a:spcAft>
                <a:spcPts val="1000"/>
              </a:spcAft>
            </a:pPr>
            <a:r>
              <a:rPr lang="fr-FR" sz="1000" b="1" cap="all" dirty="0">
                <a:effectLst/>
                <a:latin typeface="Calibri (Corps)"/>
                <a:ea typeface="Calibri" panose="020F0502020204030204" pitchFamily="34" charset="0"/>
                <a:cs typeface="Arial" panose="020B0604020202020204" pitchFamily="34" charset="0"/>
              </a:rPr>
              <a:t>CLAVIER CODE HAUSSMANN COMPACT</a:t>
            </a:r>
          </a:p>
          <a:p>
            <a:pPr marR="467995" lvl="1">
              <a:lnSpc>
                <a:spcPct val="115000"/>
              </a:lnSpc>
              <a:spcAft>
                <a:spcPts val="1000"/>
              </a:spcAft>
            </a:pPr>
            <a:r>
              <a:rPr lang="fr-FR" sz="1000" b="1" cap="all" dirty="0">
                <a:effectLst/>
                <a:latin typeface="Calibri (Corps)"/>
                <a:ea typeface="Calibri" panose="020F0502020204030204" pitchFamily="34" charset="0"/>
                <a:cs typeface="Arial" panose="020B0604020202020204" pitchFamily="34" charset="0"/>
              </a:rPr>
              <a:t>CLAVIER CODE HAUSSMANN avec bouchon</a:t>
            </a:r>
            <a:endParaRPr lang="fr-FR" sz="1000" b="1" dirty="0">
              <a:effectLst/>
              <a:latin typeface="Calibri (Corps)"/>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id="{1EBD6323-2696-4A66-BCEE-3A9A561186A2}"/>
              </a:ext>
            </a:extLst>
          </p:cNvPr>
          <p:cNvSpPr>
            <a:spLocks noChangeArrowheads="1"/>
          </p:cNvSpPr>
          <p:nvPr/>
        </p:nvSpPr>
        <p:spPr bwMode="auto">
          <a:xfrm>
            <a:off x="3303320" y="3139198"/>
            <a:ext cx="2024965" cy="1192513"/>
          </a:xfrm>
          <a:prstGeom prst="rect">
            <a:avLst/>
          </a:prstGeom>
          <a:solidFill>
            <a:schemeClr val="bg1">
              <a:lumMod val="95000"/>
              <a:lumOff val="0"/>
            </a:schemeClr>
          </a:solidFill>
          <a:ln w="9525">
            <a:solidFill>
              <a:schemeClr val="bg1">
                <a:lumMod val="95000"/>
                <a:lumOff val="0"/>
              </a:schemeClr>
            </a:solidFill>
            <a:miter lim="800000"/>
            <a:headEnd/>
            <a:tailEnd/>
          </a:ln>
        </p:spPr>
        <p:txBody>
          <a:bodyPr rot="0" vert="horz" wrap="square" lIns="91440" tIns="45720" rIns="91440" bIns="45720" anchor="t" anchorCtr="0" upright="1">
            <a:noAutofit/>
          </a:bodyPr>
          <a:lstStyle/>
          <a:p>
            <a:pPr marR="467995">
              <a:lnSpc>
                <a:spcPct val="115000"/>
              </a:lnSpc>
              <a:spcAft>
                <a:spcPts val="100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V270-0550 à V270-0552 </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R="467995">
              <a:lnSpc>
                <a:spcPct val="115000"/>
              </a:lnSpc>
              <a:spcAft>
                <a:spcPts val="100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V270-0556 et V270-0558</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marR="467995" lvl="1">
              <a:lnSpc>
                <a:spcPct val="115000"/>
              </a:lnSpc>
              <a:spcAft>
                <a:spcPts val="1000"/>
              </a:spcAft>
            </a:pPr>
            <a:endParaRPr lang="fr-FR" sz="1000" b="1" dirty="0">
              <a:latin typeface="Calibri" panose="020F0502020204030204" pitchFamily="34" charset="0"/>
              <a:ea typeface="Calibri" panose="020F0502020204030204" pitchFamily="34" charset="0"/>
              <a:cs typeface="Times New Roman" panose="02020603050405020304" pitchFamily="18" charset="0"/>
            </a:endParaRPr>
          </a:p>
          <a:p>
            <a:pPr marR="467995" lvl="1">
              <a:lnSpc>
                <a:spcPct val="115000"/>
              </a:lnSpc>
              <a:spcAft>
                <a:spcPts val="100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9" name="Image 38">
            <a:extLst>
              <a:ext uri="{FF2B5EF4-FFF2-40B4-BE49-F238E27FC236}">
                <a16:creationId xmlns:a16="http://schemas.microsoft.com/office/drawing/2014/main" id="{1512177E-C12D-46F6-99D8-EDCEFA947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6091" y="6889749"/>
            <a:ext cx="1458468" cy="449199"/>
          </a:xfrm>
          <a:prstGeom prst="rect">
            <a:avLst/>
          </a:prstGeom>
          <a:noFill/>
          <a:ln w="9525">
            <a:noFill/>
            <a:miter lim="800000"/>
            <a:headEnd/>
            <a:tailEnd/>
          </a:ln>
        </p:spPr>
      </p:pic>
      <p:pic>
        <p:nvPicPr>
          <p:cNvPr id="27" name="Image 26">
            <a:extLst>
              <a:ext uri="{FF2B5EF4-FFF2-40B4-BE49-F238E27FC236}">
                <a16:creationId xmlns:a16="http://schemas.microsoft.com/office/drawing/2014/main" id="{6ABABF11-2CFC-46FC-8DB0-712E5BD3890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20976077">
            <a:off x="3376698" y="1106619"/>
            <a:ext cx="754630" cy="1687676"/>
          </a:xfrm>
          <a:prstGeom prst="rect">
            <a:avLst/>
          </a:prstGeom>
        </p:spPr>
      </p:pic>
      <p:sp>
        <p:nvSpPr>
          <p:cNvPr id="2" name="ZoneTexte 1">
            <a:extLst>
              <a:ext uri="{FF2B5EF4-FFF2-40B4-BE49-F238E27FC236}">
                <a16:creationId xmlns:a16="http://schemas.microsoft.com/office/drawing/2014/main" id="{B2F346D2-2D91-CC9E-6F60-55E93A71D8E9}"/>
              </a:ext>
            </a:extLst>
          </p:cNvPr>
          <p:cNvSpPr txBox="1"/>
          <p:nvPr/>
        </p:nvSpPr>
        <p:spPr>
          <a:xfrm>
            <a:off x="0" y="4592502"/>
            <a:ext cx="5280125" cy="1554272"/>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b="1" u="sng" dirty="0">
                <a:ea typeface="+mn-lt"/>
                <a:cs typeface="+mn-lt"/>
              </a:rPr>
              <a:t>EVOLUTION DE LA GAMME DE PRODUITS</a:t>
            </a:r>
            <a:endParaRPr lang="fr-FR" sz="1000" b="1" u="sng" dirty="0"/>
          </a:p>
          <a:p>
            <a:r>
              <a:rPr lang="fr-FR" sz="1000" b="1" dirty="0">
                <a:ea typeface="+mn-lt"/>
                <a:cs typeface="+mn-lt"/>
              </a:rPr>
              <a:t>COGELEC est libre de faire évoluer la gamme de ses Produits</a:t>
            </a:r>
            <a:r>
              <a:rPr lang="fr-FR" sz="1000" dirty="0">
                <a:ea typeface="+mn-lt"/>
                <a:cs typeface="+mn-lt"/>
              </a:rPr>
              <a:t>, sans préavis et sans indemnisation en faveur du Client, ce dernier ne pouvant prétendre au maintien dans le temps </a:t>
            </a:r>
            <a:r>
              <a:rPr lang="fr-FR" sz="900" dirty="0">
                <a:ea typeface="+mn-lt"/>
                <a:cs typeface="+mn-lt"/>
              </a:rPr>
              <a:t>des</a:t>
            </a:r>
            <a:r>
              <a:rPr lang="fr-FR" sz="1000" dirty="0">
                <a:ea typeface="+mn-lt"/>
                <a:cs typeface="+mn-lt"/>
              </a:rPr>
              <a:t> technologies proposées par COGELEC, soit parce qu’elles deviennent obsolètes, impossibles à maintenir techniquement ou que lui ou les fabricants ou prestataires de services associés à ces technologies ont décidé de cesser de commercialiser leurs composants, leurs services ou de les maintenir. </a:t>
            </a:r>
            <a:endParaRPr lang="fr-FR" sz="1000" dirty="0">
              <a:cs typeface="Calibri"/>
            </a:endParaRPr>
          </a:p>
          <a:p>
            <a:endParaRPr lang="fr-FR" sz="500" dirty="0">
              <a:ea typeface="+mn-lt"/>
              <a:cs typeface="+mn-lt"/>
            </a:endParaRPr>
          </a:p>
          <a:p>
            <a:r>
              <a:rPr lang="fr-FR" sz="1000" dirty="0">
                <a:ea typeface="+mn-lt"/>
                <a:cs typeface="+mn-lt"/>
              </a:rPr>
              <a:t>COGELEC s’efforce néanmoins, à chaque fois que cela est possible, de proposer au Client un Produit équivalent à celui dont la technologie est devenue obsolète ou indisponible, la migration d’une technologie à une autre sera à charge du Client.</a:t>
            </a:r>
          </a:p>
        </p:txBody>
      </p:sp>
      <p:grpSp>
        <p:nvGrpSpPr>
          <p:cNvPr id="3" name="Groupe 2">
            <a:extLst>
              <a:ext uri="{FF2B5EF4-FFF2-40B4-BE49-F238E27FC236}">
                <a16:creationId xmlns:a16="http://schemas.microsoft.com/office/drawing/2014/main" id="{B1085A6F-DF64-1539-3E79-CABB369ECEBC}"/>
              </a:ext>
            </a:extLst>
          </p:cNvPr>
          <p:cNvGrpSpPr/>
          <p:nvPr/>
        </p:nvGrpSpPr>
        <p:grpSpPr>
          <a:xfrm>
            <a:off x="758163" y="6257778"/>
            <a:ext cx="3805516" cy="429000"/>
            <a:chOff x="758163" y="6257778"/>
            <a:chExt cx="3805516" cy="429000"/>
          </a:xfrm>
        </p:grpSpPr>
        <p:pic>
          <p:nvPicPr>
            <p:cNvPr id="5" name="Picture 5" descr="Résultat de recherche d'images pour &quot;logo ce&quot;">
              <a:extLst>
                <a:ext uri="{FF2B5EF4-FFF2-40B4-BE49-F238E27FC236}">
                  <a16:creationId xmlns:a16="http://schemas.microsoft.com/office/drawing/2014/main" id="{702D8EBC-25D9-616F-8B67-CF519F5E9A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7439" t="7980" r="17851" b="15962"/>
            <a:stretch>
              <a:fillRect/>
            </a:stretch>
          </p:blipFill>
          <p:spPr bwMode="auto">
            <a:xfrm>
              <a:off x="1585686" y="6267315"/>
              <a:ext cx="573898" cy="40992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BA3F42A0-F328-BCAE-ECED-C388ADF934F3}"/>
                </a:ext>
              </a:extLst>
            </p:cNvPr>
            <p:cNvPicPr>
              <a:picLocks noChangeAspect="1"/>
            </p:cNvPicPr>
            <p:nvPr/>
          </p:nvPicPr>
          <p:blipFill>
            <a:blip r:embed="rId6" cstate="print"/>
            <a:srcRect/>
            <a:stretch>
              <a:fillRect/>
            </a:stretch>
          </p:blipFill>
          <p:spPr bwMode="auto">
            <a:xfrm>
              <a:off x="2413209" y="6289817"/>
              <a:ext cx="601070" cy="364922"/>
            </a:xfrm>
            <a:prstGeom prst="rect">
              <a:avLst/>
            </a:prstGeom>
            <a:noFill/>
            <a:ln w="9525">
              <a:noFill/>
              <a:miter lim="800000"/>
              <a:headEnd/>
              <a:tailEnd/>
            </a:ln>
          </p:spPr>
        </p:pic>
        <p:pic>
          <p:nvPicPr>
            <p:cNvPr id="10" name="Image 9">
              <a:extLst>
                <a:ext uri="{FF2B5EF4-FFF2-40B4-BE49-F238E27FC236}">
                  <a16:creationId xmlns:a16="http://schemas.microsoft.com/office/drawing/2014/main" id="{9B5A5460-58EA-F611-077C-BBDFDB04DB7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7904" y="6323556"/>
              <a:ext cx="620203" cy="29744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582FF09F-17E4-D81E-B1D0-22DE9F572356}"/>
                </a:ext>
              </a:extLst>
            </p:cNvPr>
            <p:cNvPicPr>
              <a:picLocks noChangeAspect="1"/>
            </p:cNvPicPr>
            <p:nvPr/>
          </p:nvPicPr>
          <p:blipFill>
            <a:blip r:embed="rId8" cstate="print">
              <a:biLevel thresh="50000"/>
            </a:blip>
            <a:stretch>
              <a:fillRect/>
            </a:stretch>
          </p:blipFill>
          <p:spPr>
            <a:xfrm>
              <a:off x="4141733" y="6257778"/>
              <a:ext cx="421946" cy="429000"/>
            </a:xfrm>
            <a:prstGeom prst="rect">
              <a:avLst/>
            </a:prstGeom>
          </p:spPr>
        </p:pic>
        <p:pic>
          <p:nvPicPr>
            <p:cNvPr id="12" name="Image 11">
              <a:extLst>
                <a:ext uri="{FF2B5EF4-FFF2-40B4-BE49-F238E27FC236}">
                  <a16:creationId xmlns:a16="http://schemas.microsoft.com/office/drawing/2014/main" id="{280C101B-9D38-A9B6-0F33-40B8AFD1C251}"/>
                </a:ext>
              </a:extLst>
            </p:cNvPr>
            <p:cNvPicPr>
              <a:picLocks noChangeAspect="1"/>
            </p:cNvPicPr>
            <p:nvPr/>
          </p:nvPicPr>
          <p:blipFill>
            <a:blip r:embed="rId9" cstate="print"/>
            <a:stretch>
              <a:fillRect/>
            </a:stretch>
          </p:blipFill>
          <p:spPr bwMode="auto">
            <a:xfrm>
              <a:off x="758163" y="6274700"/>
              <a:ext cx="573898" cy="395156"/>
            </a:xfrm>
            <a:prstGeom prst="rect">
              <a:avLst/>
            </a:prstGeom>
            <a:noFill/>
            <a:ln w="9525">
              <a:noFill/>
              <a:miter lim="800000"/>
              <a:headEnd/>
              <a:tailEnd/>
            </a:ln>
          </p:spPr>
        </p:pic>
      </p:grpSp>
    </p:spTree>
    <p:extLst>
      <p:ext uri="{BB962C8B-B14F-4D97-AF65-F5344CB8AC3E}">
        <p14:creationId xmlns:p14="http://schemas.microsoft.com/office/powerpoint/2010/main" val="2818467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6">
            <a:extLst>
              <a:ext uri="{FF2B5EF4-FFF2-40B4-BE49-F238E27FC236}">
                <a16:creationId xmlns:a16="http://schemas.microsoft.com/office/drawing/2014/main" id="{9694E824-D4DE-4614-A5D7-325ABB31C815}"/>
              </a:ext>
            </a:extLst>
          </p:cNvPr>
          <p:cNvSpPr/>
          <p:nvPr/>
        </p:nvSpPr>
        <p:spPr>
          <a:xfrm>
            <a:off x="2155507" y="940447"/>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dirty="0"/>
          </a:p>
        </p:txBody>
      </p:sp>
      <p:sp>
        <p:nvSpPr>
          <p:cNvPr id="24" name="object 4">
            <a:extLst>
              <a:ext uri="{FF2B5EF4-FFF2-40B4-BE49-F238E27FC236}">
                <a16:creationId xmlns:a16="http://schemas.microsoft.com/office/drawing/2014/main" id="{09A7B11D-9AAA-4FA5-BA15-43CE16BA946B}"/>
              </a:ext>
            </a:extLst>
          </p:cNvPr>
          <p:cNvSpPr/>
          <p:nvPr/>
        </p:nvSpPr>
        <p:spPr>
          <a:xfrm>
            <a:off x="0" y="12"/>
            <a:ext cx="5328285" cy="948690"/>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37" name="Rectangle 2">
            <a:extLst>
              <a:ext uri="{FF2B5EF4-FFF2-40B4-BE49-F238E27FC236}">
                <a16:creationId xmlns:a16="http://schemas.microsoft.com/office/drawing/2014/main" id="{087E0000-EB1E-4D3D-B8F2-3EF5ED1CE716}"/>
              </a:ext>
            </a:extLst>
          </p:cNvPr>
          <p:cNvSpPr>
            <a:spLocks noChangeArrowheads="1"/>
          </p:cNvSpPr>
          <p:nvPr/>
        </p:nvSpPr>
        <p:spPr bwMode="auto">
          <a:xfrm>
            <a:off x="-6668" y="1219993"/>
            <a:ext cx="5334000" cy="104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400" b="1" u="sng" dirty="0">
                <a:latin typeface="Calibri (Corps)"/>
                <a:ea typeface="Calibri" panose="020F0502020204030204" pitchFamily="34" charset="0"/>
                <a:cs typeface="Calibri" panose="020F0502020204030204" pitchFamily="34" charset="0"/>
              </a:rPr>
              <a:t>VERIFIER LES CODES STOCKES</a:t>
            </a:r>
            <a:endParaRPr lang="fr-FR" sz="1400" b="1" u="sng" dirty="0">
              <a:effectLst/>
              <a:latin typeface="Calibri (Corps)"/>
              <a:ea typeface="Calibri" panose="020F0502020204030204" pitchFamily="34" charset="0"/>
              <a:cs typeface="Calibri" panose="020F0502020204030204" pitchFamily="34" charset="0"/>
            </a:endParaRP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 </a:t>
            </a:r>
            <a:r>
              <a:rPr lang="fr-FR" sz="1200" b="1" dirty="0">
                <a:effectLst/>
                <a:latin typeface="Calibri (Corps)"/>
                <a:ea typeface="Calibri" panose="020F0502020204030204" pitchFamily="34" charset="0"/>
                <a:cs typeface="Calibri" panose="020F0502020204030204" pitchFamily="34" charset="0"/>
              </a:rPr>
              <a:t>Est-ce que la mémoire est vide ? </a:t>
            </a:r>
            <a:r>
              <a:rPr lang="fr-FR" sz="1200" dirty="0">
                <a:effectLst/>
                <a:latin typeface="Calibri (Corps)"/>
                <a:ea typeface="Calibri" panose="020F0502020204030204" pitchFamily="34" charset="0"/>
                <a:cs typeface="Calibri" panose="020F0502020204030204" pitchFamily="34" charset="0"/>
              </a:rPr>
              <a:t>» en tapant le code </a:t>
            </a:r>
            <a:r>
              <a:rPr lang="fr-FR" sz="1600" b="1" dirty="0">
                <a:effectLst/>
                <a:latin typeface="Calibri (Corps)"/>
                <a:ea typeface="Times New Roman" panose="02020603050405020304" pitchFamily="18" charset="0"/>
                <a:cs typeface="Arial" panose="020B0604020202020204" pitchFamily="34" charset="0"/>
                <a:sym typeface="Wingdings" panose="05000000000000000000" pitchFamily="2" charset="2"/>
              </a:rPr>
              <a:t></a:t>
            </a:r>
            <a:r>
              <a:rPr lang="fr-FR" sz="1800" b="1" dirty="0">
                <a:effectLst/>
                <a:latin typeface="Arial" panose="020B0604020202020204" pitchFamily="34" charset="0"/>
                <a:ea typeface="Arial Unicode MS" panose="020B0604020202020204" pitchFamily="34" charset="-128"/>
              </a:rPr>
              <a:t> </a:t>
            </a:r>
            <a:r>
              <a:rPr lang="fr-FR" sz="1200" dirty="0">
                <a:effectLst/>
                <a:latin typeface="Calibri (Corps)"/>
                <a:ea typeface="Calibri" panose="020F0502020204030204" pitchFamily="34" charset="0"/>
                <a:cs typeface="Calibri" panose="020F0502020204030204" pitchFamily="34" charset="0"/>
              </a:rPr>
              <a:t> suivant la réponse, le bip sera différent.</a:t>
            </a:r>
          </a:p>
        </p:txBody>
      </p:sp>
      <p:sp>
        <p:nvSpPr>
          <p:cNvPr id="42" name="ZoneTexte 41">
            <a:extLst>
              <a:ext uri="{FF2B5EF4-FFF2-40B4-BE49-F238E27FC236}">
                <a16:creationId xmlns:a16="http://schemas.microsoft.com/office/drawing/2014/main" id="{2F364354-F111-4A7F-8D32-2131025177A0}"/>
              </a:ext>
            </a:extLst>
          </p:cNvPr>
          <p:cNvSpPr txBox="1"/>
          <p:nvPr/>
        </p:nvSpPr>
        <p:spPr>
          <a:xfrm>
            <a:off x="11432" y="158058"/>
            <a:ext cx="5311135" cy="338554"/>
          </a:xfrm>
          <a:prstGeom prst="rect">
            <a:avLst/>
          </a:prstGeom>
          <a:noFill/>
        </p:spPr>
        <p:txBody>
          <a:bodyPr wrap="square" rtlCol="0">
            <a:spAutoFit/>
          </a:bodyPr>
          <a:lstStyle/>
          <a:p>
            <a:pPr algn="ctr"/>
            <a:r>
              <a:rPr lang="en-GB" sz="1600" b="1" dirty="0">
                <a:solidFill>
                  <a:schemeClr val="bg1"/>
                </a:solidFill>
              </a:rPr>
              <a:t>PROGRAMMATION DU CLAVIER HAUSSMANN</a:t>
            </a:r>
          </a:p>
        </p:txBody>
      </p:sp>
      <p:sp>
        <p:nvSpPr>
          <p:cNvPr id="7" name="Rectangle 2">
            <a:extLst>
              <a:ext uri="{FF2B5EF4-FFF2-40B4-BE49-F238E27FC236}">
                <a16:creationId xmlns:a16="http://schemas.microsoft.com/office/drawing/2014/main" id="{007F0FA6-58C1-4DB1-A537-4CB2747D66ED}"/>
              </a:ext>
            </a:extLst>
          </p:cNvPr>
          <p:cNvSpPr>
            <a:spLocks noChangeArrowheads="1"/>
          </p:cNvSpPr>
          <p:nvPr/>
        </p:nvSpPr>
        <p:spPr bwMode="auto">
          <a:xfrm>
            <a:off x="-9912" y="5102757"/>
            <a:ext cx="5334000" cy="224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400" b="1" u="sng" dirty="0">
                <a:latin typeface="Calibri (Corps)"/>
                <a:ea typeface="Calibri" panose="020F0502020204030204" pitchFamily="34" charset="0"/>
                <a:cs typeface="Calibri" panose="020F0502020204030204" pitchFamily="34" charset="0"/>
              </a:rPr>
              <a:t>SORTIE </a:t>
            </a:r>
            <a:r>
              <a:rPr lang="fr-FR" sz="1400" b="1" u="sng">
                <a:latin typeface="Calibri (Corps)"/>
                <a:ea typeface="Calibri" panose="020F0502020204030204" pitchFamily="34" charset="0"/>
                <a:cs typeface="Calibri" panose="020F0502020204030204" pitchFamily="34" charset="0"/>
              </a:rPr>
              <a:t>DE PROGRAMMATION</a:t>
            </a:r>
            <a:endParaRPr lang="fr-FR" sz="1400" b="1" u="sng" dirty="0">
              <a:effectLst/>
              <a:latin typeface="Calibri (Corps)"/>
              <a:ea typeface="Calibri" panose="020F0502020204030204" pitchFamily="34" charset="0"/>
              <a:cs typeface="Calibri" panose="020F0502020204030204" pitchFamily="34" charset="0"/>
            </a:endParaRP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A la sortie du mode de programmation deux bips courts retentiront et en même temps la </a:t>
            </a:r>
            <a:r>
              <a:rPr lang="fr-FR" sz="1200" dirty="0" err="1">
                <a:effectLst/>
                <a:latin typeface="Calibri (Corps)"/>
                <a:ea typeface="Calibri" panose="020F0502020204030204" pitchFamily="34" charset="0"/>
                <a:cs typeface="Calibri" panose="020F0502020204030204" pitchFamily="34" charset="0"/>
              </a:rPr>
              <a:t>Led</a:t>
            </a:r>
            <a:r>
              <a:rPr lang="fr-FR" sz="1200" dirty="0">
                <a:effectLst/>
                <a:latin typeface="Calibri (Corps)"/>
                <a:ea typeface="Calibri" panose="020F0502020204030204" pitchFamily="34" charset="0"/>
                <a:cs typeface="Calibri" panose="020F0502020204030204" pitchFamily="34" charset="0"/>
              </a:rPr>
              <a:t> verte s’allumera 2 fois. La </a:t>
            </a:r>
            <a:r>
              <a:rPr lang="fr-FR" sz="1200" dirty="0" err="1">
                <a:effectLst/>
                <a:latin typeface="Calibri (Corps)"/>
                <a:ea typeface="Calibri" panose="020F0502020204030204" pitchFamily="34" charset="0"/>
                <a:cs typeface="Calibri" panose="020F0502020204030204" pitchFamily="34" charset="0"/>
              </a:rPr>
              <a:t>led</a:t>
            </a:r>
            <a:r>
              <a:rPr lang="fr-FR" sz="1200" dirty="0">
                <a:effectLst/>
                <a:latin typeface="Calibri (Corps)"/>
                <a:ea typeface="Calibri" panose="020F0502020204030204" pitchFamily="34" charset="0"/>
                <a:cs typeface="Calibri" panose="020F0502020204030204" pitchFamily="34" charset="0"/>
              </a:rPr>
              <a:t> rouge s’éteint, confirmant ainsi le retour en mode d’exploitation normale.</a:t>
            </a:r>
          </a:p>
          <a:p>
            <a:pPr>
              <a:lnSpc>
                <a:spcPct val="115000"/>
              </a:lnSpc>
              <a:spcAft>
                <a:spcPts val="1000"/>
              </a:spcAft>
            </a:pPr>
            <a:r>
              <a:rPr lang="fr-FR" sz="1200" u="sng" dirty="0">
                <a:effectLst/>
                <a:latin typeface="Calibri (Corps)"/>
                <a:ea typeface="Calibri" panose="020F0502020204030204" pitchFamily="34" charset="0"/>
                <a:cs typeface="Calibri" panose="020F0502020204030204" pitchFamily="34" charset="0"/>
              </a:rPr>
              <a:t>La sortie de programmation est automatique :</a:t>
            </a: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1) après 30 secondes d’inactivité </a:t>
            </a: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2) à l’appui de la touche</a:t>
            </a:r>
            <a:r>
              <a:rPr lang="fr-FR" sz="1600" b="1" dirty="0">
                <a:effectLst/>
                <a:latin typeface="Calibri (Corps)"/>
                <a:ea typeface="Calibri" panose="020F0502020204030204" pitchFamily="34" charset="0"/>
                <a:cs typeface="Calibri" panose="020F0502020204030204" pitchFamily="34" charset="0"/>
              </a:rPr>
              <a:t> B </a:t>
            </a:r>
            <a:r>
              <a:rPr lang="fr-FR" sz="1200" dirty="0">
                <a:effectLst/>
                <a:latin typeface="Calibri (Corps)"/>
                <a:ea typeface="Calibri" panose="020F0502020204030204" pitchFamily="34" charset="0"/>
                <a:cs typeface="Calibri" panose="020F0502020204030204" pitchFamily="34" charset="0"/>
              </a:rPr>
              <a:t>du clavier</a:t>
            </a:r>
          </a:p>
        </p:txBody>
      </p:sp>
      <p:sp>
        <p:nvSpPr>
          <p:cNvPr id="9" name="Rectangle 2">
            <a:extLst>
              <a:ext uri="{FF2B5EF4-FFF2-40B4-BE49-F238E27FC236}">
                <a16:creationId xmlns:a16="http://schemas.microsoft.com/office/drawing/2014/main" id="{63B49515-FA9C-47A6-9361-506CEF28170F}"/>
              </a:ext>
            </a:extLst>
          </p:cNvPr>
          <p:cNvSpPr>
            <a:spLocks noChangeArrowheads="1"/>
          </p:cNvSpPr>
          <p:nvPr/>
        </p:nvSpPr>
        <p:spPr bwMode="auto">
          <a:xfrm>
            <a:off x="8195" y="3087671"/>
            <a:ext cx="5334000" cy="63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200" dirty="0">
                <a:latin typeface="Calibri (Corps)"/>
                <a:ea typeface="Calibri" panose="020F0502020204030204" pitchFamily="34" charset="0"/>
                <a:cs typeface="Calibri" panose="020F0502020204030204" pitchFamily="34" charset="0"/>
              </a:rPr>
              <a:t>« </a:t>
            </a:r>
            <a:r>
              <a:rPr lang="fr-FR" sz="1200" b="1" dirty="0">
                <a:latin typeface="Calibri (Corps)"/>
                <a:ea typeface="Calibri" panose="020F0502020204030204" pitchFamily="34" charset="0"/>
                <a:cs typeface="Calibri" panose="020F0502020204030204" pitchFamily="34" charset="0"/>
              </a:rPr>
              <a:t>Est-ce qu’un code est libre ? </a:t>
            </a:r>
            <a:r>
              <a:rPr lang="fr-FR" sz="1200" dirty="0">
                <a:latin typeface="Calibri (Corps)"/>
                <a:ea typeface="Calibri" panose="020F0502020204030204" pitchFamily="34" charset="0"/>
                <a:cs typeface="Calibri" panose="020F0502020204030204" pitchFamily="34" charset="0"/>
              </a:rPr>
              <a:t>» en tapant le N° du code suivi de </a:t>
            </a:r>
            <a:r>
              <a:rPr lang="fr-FR" sz="1600" b="1" dirty="0">
                <a:effectLst/>
                <a:latin typeface="Calibri (Corps)"/>
                <a:ea typeface="Times New Roman" panose="02020603050405020304" pitchFamily="18" charset="0"/>
                <a:cs typeface="Arial" panose="020B0604020202020204" pitchFamily="34" charset="0"/>
                <a:sym typeface="Wingdings" panose="05000000000000000000" pitchFamily="2" charset="2"/>
              </a:rPr>
              <a:t></a:t>
            </a:r>
            <a:r>
              <a:rPr lang="fr-FR" sz="1200" dirty="0">
                <a:latin typeface="Calibri (Corps)"/>
                <a:ea typeface="Calibri" panose="020F0502020204030204" pitchFamily="34" charset="0"/>
                <a:cs typeface="Calibri" panose="020F0502020204030204" pitchFamily="34" charset="0"/>
              </a:rPr>
              <a:t> suivant la réponse, le bip sera différent.</a:t>
            </a:r>
          </a:p>
        </p:txBody>
      </p:sp>
      <p:graphicFrame>
        <p:nvGraphicFramePr>
          <p:cNvPr id="2" name="Tableau 1">
            <a:extLst>
              <a:ext uri="{FF2B5EF4-FFF2-40B4-BE49-F238E27FC236}">
                <a16:creationId xmlns:a16="http://schemas.microsoft.com/office/drawing/2014/main" id="{EEAD78F3-67DC-48C1-914D-B016E5AE5680}"/>
              </a:ext>
            </a:extLst>
          </p:cNvPr>
          <p:cNvGraphicFramePr>
            <a:graphicFrameLocks noGrp="1"/>
          </p:cNvGraphicFramePr>
          <p:nvPr>
            <p:extLst>
              <p:ext uri="{D42A27DB-BD31-4B8C-83A1-F6EECF244321}">
                <p14:modId xmlns:p14="http://schemas.microsoft.com/office/powerpoint/2010/main" val="2052123823"/>
              </p:ext>
            </p:extLst>
          </p:nvPr>
        </p:nvGraphicFramePr>
        <p:xfrm>
          <a:off x="6668" y="2248508"/>
          <a:ext cx="5308367" cy="838200"/>
        </p:xfrm>
        <a:graphic>
          <a:graphicData uri="http://schemas.openxmlformats.org/drawingml/2006/table">
            <a:tbl>
              <a:tblPr>
                <a:tableStyleId>{5C22544A-7EE6-4342-B048-85BDC9FD1C3A}</a:tableStyleId>
              </a:tblPr>
              <a:tblGrid>
                <a:gridCol w="2446821">
                  <a:extLst>
                    <a:ext uri="{9D8B030D-6E8A-4147-A177-3AD203B41FA5}">
                      <a16:colId xmlns:a16="http://schemas.microsoft.com/office/drawing/2014/main" val="3177075446"/>
                    </a:ext>
                  </a:extLst>
                </a:gridCol>
                <a:gridCol w="2861546">
                  <a:extLst>
                    <a:ext uri="{9D8B030D-6E8A-4147-A177-3AD203B41FA5}">
                      <a16:colId xmlns:a16="http://schemas.microsoft.com/office/drawing/2014/main" val="2255739787"/>
                    </a:ext>
                  </a:extLst>
                </a:gridCol>
              </a:tblGrid>
              <a:tr h="144019">
                <a:tc>
                  <a:txBody>
                    <a:bodyPr/>
                    <a:lstStyle/>
                    <a:p>
                      <a:r>
                        <a:rPr lang="fr-FR" sz="1100" baseline="0">
                          <a:effectLst/>
                        </a:rPr>
                        <a:t>ENTRER EN MODE PROGRAMMATION</a:t>
                      </a:r>
                      <a:endParaRPr lang="fr-FR" sz="1100" baseline="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r>
                        <a:rPr lang="fr-FR" sz="1100" baseline="0" dirty="0">
                          <a:effectLst/>
                        </a:rPr>
                        <a:t> </a:t>
                      </a:r>
                      <a:endParaRPr lang="fr-FR" sz="11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extLst>
                  <a:ext uri="{0D108BD9-81ED-4DB2-BD59-A6C34878D82A}">
                    <a16:rowId xmlns:a16="http://schemas.microsoft.com/office/drawing/2014/main" val="356343404"/>
                  </a:ext>
                </a:extLst>
              </a:tr>
              <a:tr h="576075">
                <a:tc>
                  <a:txBody>
                    <a:bodyPr/>
                    <a:lstStyle/>
                    <a:p>
                      <a:pPr marL="342900" lvl="0" indent="-342900">
                        <a:buFont typeface="Symbol" panose="05050102010706020507" pitchFamily="18" charset="2"/>
                        <a:buChar char="-"/>
                        <a:tabLst>
                          <a:tab pos="228600" algn="l"/>
                          <a:tab pos="342900" algn="l"/>
                        </a:tabLst>
                      </a:pPr>
                      <a:r>
                        <a:rPr lang="fr-FR" sz="1100" baseline="0" dirty="0">
                          <a:effectLst/>
                        </a:rPr>
                        <a:t>réponse : </a:t>
                      </a:r>
                      <a:r>
                        <a:rPr lang="fr-FR" sz="1100" b="1" baseline="0" dirty="0">
                          <a:effectLst/>
                        </a:rPr>
                        <a:t>2 bips courts                              </a:t>
                      </a:r>
                      <a:r>
                        <a:rPr lang="fr-FR" sz="1100" baseline="0" dirty="0">
                          <a:effectLst/>
                        </a:rPr>
                        <a:t>(OUI)</a:t>
                      </a:r>
                    </a:p>
                    <a:p>
                      <a:pPr marL="342900" lvl="0" indent="-342900">
                        <a:buFont typeface="Symbol" panose="05050102010706020507" pitchFamily="18" charset="2"/>
                        <a:buChar char="-"/>
                        <a:tabLst>
                          <a:tab pos="228600" algn="l"/>
                          <a:tab pos="342900" algn="l"/>
                        </a:tabLst>
                      </a:pPr>
                      <a:r>
                        <a:rPr lang="fr-FR" sz="1100" baseline="0" dirty="0">
                          <a:effectLst/>
                        </a:rPr>
                        <a:t>réponse : </a:t>
                      </a:r>
                      <a:r>
                        <a:rPr lang="fr-FR" sz="1100" b="1" baseline="0" dirty="0">
                          <a:effectLst/>
                        </a:rPr>
                        <a:t>1 bip long</a:t>
                      </a:r>
                    </a:p>
                    <a:p>
                      <a:pPr marL="342900" lvl="0" indent="-342900">
                        <a:buFont typeface="Symbol" panose="05050102010706020507" pitchFamily="18" charset="2"/>
                        <a:buChar char="-"/>
                        <a:tabLst>
                          <a:tab pos="228600" algn="l"/>
                          <a:tab pos="342900" algn="l"/>
                        </a:tabLst>
                      </a:pPr>
                      <a:r>
                        <a:rPr lang="fr-FR" sz="1100" baseline="0" dirty="0">
                          <a:effectLst/>
                        </a:rPr>
                        <a:t>réponse : </a:t>
                      </a:r>
                      <a:r>
                        <a:rPr lang="fr-FR" sz="1100" b="1" baseline="0" dirty="0">
                          <a:effectLst/>
                        </a:rPr>
                        <a:t>1 bip court</a:t>
                      </a:r>
                      <a:endParaRPr lang="fr-FR" sz="1100" b="1"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25" marR="50725" marT="0" marB="0"/>
                </a:tc>
                <a:tc>
                  <a:txBody>
                    <a:bodyPr/>
                    <a:lstStyle/>
                    <a:p>
                      <a:r>
                        <a:rPr lang="fr-FR" sz="1100" baseline="0" dirty="0">
                          <a:effectLst/>
                        </a:rPr>
                        <a:t>Tout est vide : aucun code n’est programmé.</a:t>
                      </a:r>
                    </a:p>
                    <a:p>
                      <a:r>
                        <a:rPr lang="fr-FR" sz="1100" baseline="0" dirty="0">
                          <a:effectLst/>
                        </a:rPr>
                        <a:t>Tout est plein : tous les codes sont programmés.</a:t>
                      </a:r>
                    </a:p>
                    <a:p>
                      <a:r>
                        <a:rPr lang="fr-FR" sz="1100" baseline="0" dirty="0">
                          <a:effectLst/>
                        </a:rPr>
                        <a:t>Il y a au moins 1 code d’enregistré.</a:t>
                      </a:r>
                      <a:endParaRPr lang="fr-FR" sz="11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extLst>
                  <a:ext uri="{0D108BD9-81ED-4DB2-BD59-A6C34878D82A}">
                    <a16:rowId xmlns:a16="http://schemas.microsoft.com/office/drawing/2014/main" val="1318566482"/>
                  </a:ext>
                </a:extLst>
              </a:tr>
            </a:tbl>
          </a:graphicData>
        </a:graphic>
      </p:graphicFrame>
      <p:graphicFrame>
        <p:nvGraphicFramePr>
          <p:cNvPr id="3" name="Tableau 2">
            <a:extLst>
              <a:ext uri="{FF2B5EF4-FFF2-40B4-BE49-F238E27FC236}">
                <a16:creationId xmlns:a16="http://schemas.microsoft.com/office/drawing/2014/main" id="{B9540653-EFF2-43C7-9955-410CBEE74E59}"/>
              </a:ext>
            </a:extLst>
          </p:cNvPr>
          <p:cNvGraphicFramePr>
            <a:graphicFrameLocks noGrp="1"/>
          </p:cNvGraphicFramePr>
          <p:nvPr>
            <p:extLst>
              <p:ext uri="{D42A27DB-BD31-4B8C-83A1-F6EECF244321}">
                <p14:modId xmlns:p14="http://schemas.microsoft.com/office/powerpoint/2010/main" val="2845301064"/>
              </p:ext>
            </p:extLst>
          </p:nvPr>
        </p:nvGraphicFramePr>
        <p:xfrm>
          <a:off x="6669" y="3714647"/>
          <a:ext cx="5308367" cy="1142568"/>
        </p:xfrm>
        <a:graphic>
          <a:graphicData uri="http://schemas.openxmlformats.org/drawingml/2006/table">
            <a:tbl>
              <a:tblPr>
                <a:tableStyleId>{5C22544A-7EE6-4342-B048-85BDC9FD1C3A}</a:tableStyleId>
              </a:tblPr>
              <a:tblGrid>
                <a:gridCol w="2437767">
                  <a:extLst>
                    <a:ext uri="{9D8B030D-6E8A-4147-A177-3AD203B41FA5}">
                      <a16:colId xmlns:a16="http://schemas.microsoft.com/office/drawing/2014/main" val="725529923"/>
                    </a:ext>
                  </a:extLst>
                </a:gridCol>
                <a:gridCol w="570368">
                  <a:extLst>
                    <a:ext uri="{9D8B030D-6E8A-4147-A177-3AD203B41FA5}">
                      <a16:colId xmlns:a16="http://schemas.microsoft.com/office/drawing/2014/main" val="1377733426"/>
                    </a:ext>
                  </a:extLst>
                </a:gridCol>
                <a:gridCol w="2300232">
                  <a:extLst>
                    <a:ext uri="{9D8B030D-6E8A-4147-A177-3AD203B41FA5}">
                      <a16:colId xmlns:a16="http://schemas.microsoft.com/office/drawing/2014/main" val="4261217605"/>
                    </a:ext>
                  </a:extLst>
                </a:gridCol>
              </a:tblGrid>
              <a:tr h="283205">
                <a:tc>
                  <a:txBody>
                    <a:bodyPr/>
                    <a:lstStyle/>
                    <a:p>
                      <a:r>
                        <a:rPr lang="fr-FR" sz="1100" baseline="0">
                          <a:effectLst/>
                        </a:rPr>
                        <a:t>ENTRER EN MODE PROGRAMMATION</a:t>
                      </a:r>
                      <a:endParaRPr lang="fr-FR" sz="1100" baseline="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r>
                        <a:rPr lang="fr-FR" sz="1100" baseline="0">
                          <a:effectLst/>
                        </a:rPr>
                        <a:t>CODE</a:t>
                      </a:r>
                      <a:endParaRPr lang="fr-FR" sz="1100" baseline="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r>
                        <a:rPr lang="fr-FR" sz="1100" baseline="0">
                          <a:effectLst/>
                        </a:rPr>
                        <a:t>Exemple : Le 9 ième code est il libre ?</a:t>
                      </a:r>
                      <a:endParaRPr lang="fr-FR" sz="1100" baseline="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extLst>
                  <a:ext uri="{0D108BD9-81ED-4DB2-BD59-A6C34878D82A}">
                    <a16:rowId xmlns:a16="http://schemas.microsoft.com/office/drawing/2014/main" val="1372513535"/>
                  </a:ext>
                </a:extLst>
              </a:tr>
              <a:tr h="188803">
                <a:tc>
                  <a:txBody>
                    <a:bodyPr/>
                    <a:lstStyle/>
                    <a:p>
                      <a:pPr>
                        <a:tabLst>
                          <a:tab pos="231140" algn="l"/>
                        </a:tabLst>
                      </a:pPr>
                      <a:r>
                        <a:rPr lang="fr-FR" sz="1100" baseline="0">
                          <a:effectLst/>
                        </a:rPr>
                        <a:t>TAPER LE N° DU CODE  et </a:t>
                      </a:r>
                      <a:r>
                        <a:rPr lang="fr-FR" sz="1100" baseline="0">
                          <a:effectLst/>
                          <a:sym typeface="Wingdings" panose="05000000000000000000" pitchFamily="2" charset="2"/>
                        </a:rPr>
                        <a:t></a:t>
                      </a:r>
                      <a:endParaRPr lang="fr-FR" sz="1100" baseline="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pPr algn="l"/>
                      <a:r>
                        <a:rPr lang="fr-FR" sz="1100" baseline="0">
                          <a:effectLst/>
                        </a:rPr>
                        <a:t>01 à 59</a:t>
                      </a:r>
                      <a:endParaRPr lang="fr-FR" sz="1100" baseline="0">
                        <a:effectLst/>
                        <a:latin typeface="Times New Roman" panose="02020603050405020304" pitchFamily="18" charset="0"/>
                        <a:ea typeface="Times New Roman" panose="02020603050405020304" pitchFamily="18" charset="0"/>
                      </a:endParaRPr>
                    </a:p>
                  </a:txBody>
                  <a:tcPr marL="50725" marR="50725" marT="0" marB="0"/>
                </a:tc>
                <a:tc rowSpan="2">
                  <a:txBody>
                    <a:bodyPr/>
                    <a:lstStyle/>
                    <a:p>
                      <a:pPr algn="ctr"/>
                      <a:r>
                        <a:rPr lang="fr-FR" sz="1100" b="1" baseline="0" dirty="0">
                          <a:effectLst/>
                        </a:rPr>
                        <a:t> </a:t>
                      </a:r>
                    </a:p>
                    <a:p>
                      <a:pPr algn="ctr"/>
                      <a:r>
                        <a:rPr lang="fr-FR" sz="1600" b="1" baseline="0" dirty="0">
                          <a:effectLst/>
                          <a:sym typeface="Wingdings" panose="05000000000000000000" pitchFamily="2" charset="2"/>
                        </a:rPr>
                        <a:t></a:t>
                      </a:r>
                      <a:r>
                        <a:rPr lang="fr-FR" sz="1600" b="1" baseline="0" dirty="0">
                          <a:effectLst/>
                        </a:rPr>
                        <a:t>  + </a:t>
                      </a:r>
                      <a:r>
                        <a:rPr lang="fr-FR" sz="1600" b="1" baseline="0" dirty="0">
                          <a:effectLst/>
                          <a:sym typeface="Wingdings" panose="05000000000000000000" pitchFamily="2" charset="2"/>
                        </a:rPr>
                        <a:t></a:t>
                      </a:r>
                      <a:endParaRPr lang="fr-FR" sz="1600" b="1" baseline="0" dirty="0">
                        <a:effectLst/>
                        <a:latin typeface="Times New Roman" panose="02020603050405020304" pitchFamily="18" charset="0"/>
                        <a:ea typeface="Times New Roman" panose="02020603050405020304" pitchFamily="18" charset="0"/>
                      </a:endParaRPr>
                    </a:p>
                  </a:txBody>
                  <a:tcPr marL="50725" marR="50725" marT="0" marB="0"/>
                </a:tc>
                <a:extLst>
                  <a:ext uri="{0D108BD9-81ED-4DB2-BD59-A6C34878D82A}">
                    <a16:rowId xmlns:a16="http://schemas.microsoft.com/office/drawing/2014/main" val="1538434229"/>
                  </a:ext>
                </a:extLst>
              </a:tr>
              <a:tr h="566411">
                <a:tc>
                  <a:txBody>
                    <a:bodyPr/>
                    <a:lstStyle/>
                    <a:p>
                      <a:pPr marL="342900" lvl="0" indent="-342900">
                        <a:buFont typeface="Symbol" panose="05050102010706020507" pitchFamily="18" charset="2"/>
                        <a:buChar char="-"/>
                        <a:tabLst>
                          <a:tab pos="228600" algn="l"/>
                          <a:tab pos="342900" algn="l"/>
                        </a:tabLst>
                      </a:pPr>
                      <a:r>
                        <a:rPr lang="fr-FR" sz="1100" baseline="0" dirty="0">
                          <a:effectLst/>
                        </a:rPr>
                        <a:t>Réponse : </a:t>
                      </a:r>
                      <a:r>
                        <a:rPr lang="fr-FR" sz="1100" b="1" baseline="0" dirty="0">
                          <a:effectLst/>
                        </a:rPr>
                        <a:t>2 bips                                         </a:t>
                      </a:r>
                    </a:p>
                    <a:p>
                      <a:pPr marL="0" lvl="0" indent="0">
                        <a:buFont typeface="Symbol" panose="05050102010706020507" pitchFamily="18" charset="2"/>
                        <a:buNone/>
                        <a:tabLst>
                          <a:tab pos="228600" algn="l"/>
                          <a:tab pos="342900" algn="l"/>
                        </a:tabLst>
                      </a:pPr>
                      <a:r>
                        <a:rPr lang="fr-FR" sz="1100" baseline="0" dirty="0">
                          <a:effectLst/>
                        </a:rPr>
                        <a:t>           (OUI)</a:t>
                      </a:r>
                    </a:p>
                    <a:p>
                      <a:pPr marL="342900" lvl="0" indent="-342900">
                        <a:buFont typeface="Symbol" panose="05050102010706020507" pitchFamily="18" charset="2"/>
                        <a:buChar char="-"/>
                        <a:tabLst>
                          <a:tab pos="231140" algn="l"/>
                          <a:tab pos="342900" algn="l"/>
                        </a:tabLst>
                      </a:pPr>
                      <a:r>
                        <a:rPr lang="fr-FR" sz="1100" baseline="0" dirty="0">
                          <a:effectLst/>
                        </a:rPr>
                        <a:t>Réponse : </a:t>
                      </a:r>
                      <a:r>
                        <a:rPr lang="fr-FR" sz="1100" b="1" baseline="0" dirty="0">
                          <a:effectLst/>
                        </a:rPr>
                        <a:t>1 bip long                                  </a:t>
                      </a:r>
                      <a:r>
                        <a:rPr lang="fr-FR" sz="1100" baseline="0" dirty="0">
                          <a:effectLst/>
                        </a:rPr>
                        <a:t>(NON)</a:t>
                      </a:r>
                      <a:endParaRPr lang="fr-FR" sz="110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725" marR="50725" marT="0" marB="0"/>
                </a:tc>
                <a:tc>
                  <a:txBody>
                    <a:bodyPr/>
                    <a:lstStyle/>
                    <a:p>
                      <a:r>
                        <a:rPr lang="fr-FR" sz="1100" baseline="0" dirty="0">
                          <a:effectLst/>
                        </a:rPr>
                        <a:t>Libre</a:t>
                      </a:r>
                    </a:p>
                    <a:p>
                      <a:endParaRPr lang="fr-FR" sz="1100" baseline="0" dirty="0">
                        <a:effectLst/>
                      </a:endParaRPr>
                    </a:p>
                    <a:p>
                      <a:r>
                        <a:rPr lang="fr-FR" sz="1100" baseline="0" dirty="0">
                          <a:effectLst/>
                        </a:rPr>
                        <a:t>Utilisé</a:t>
                      </a:r>
                      <a:endParaRPr lang="fr-FR" sz="11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vMerge="1">
                  <a:txBody>
                    <a:bodyPr/>
                    <a:lstStyle/>
                    <a:p>
                      <a:endParaRPr lang="en-GB"/>
                    </a:p>
                  </a:txBody>
                  <a:tcPr/>
                </a:tc>
                <a:extLst>
                  <a:ext uri="{0D108BD9-81ED-4DB2-BD59-A6C34878D82A}">
                    <a16:rowId xmlns:a16="http://schemas.microsoft.com/office/drawing/2014/main" val="3769891665"/>
                  </a:ext>
                </a:extLst>
              </a:tr>
            </a:tbl>
          </a:graphicData>
        </a:graphic>
      </p:graphicFrame>
      <p:sp>
        <p:nvSpPr>
          <p:cNvPr id="4" name="Espace réservé du numéro de diapositive 2">
            <a:extLst>
              <a:ext uri="{FF2B5EF4-FFF2-40B4-BE49-F238E27FC236}">
                <a16:creationId xmlns:a16="http://schemas.microsoft.com/office/drawing/2014/main" id="{5757A66B-3741-49C3-3B8D-2A6D62863B63}"/>
              </a:ext>
            </a:extLst>
          </p:cNvPr>
          <p:cNvSpPr>
            <a:spLocks noGrp="1"/>
          </p:cNvSpPr>
          <p:nvPr>
            <p:ph type="sldNum" sz="quarter" idx="7"/>
          </p:nvPr>
        </p:nvSpPr>
        <p:spPr>
          <a:xfrm>
            <a:off x="3840480" y="7033450"/>
            <a:ext cx="1226820" cy="378142"/>
          </a:xfrm>
        </p:spPr>
        <p:txBody>
          <a:bodyPr/>
          <a:lstStyle/>
          <a:p>
            <a:fld id="{B6F15528-21DE-4FAA-801E-634DDDAF4B2B}" type="slidenum">
              <a:rPr lang="fr-FR" smtClean="0"/>
              <a:t>10</a:t>
            </a:fld>
            <a:endParaRPr lang="fr-FR" dirty="0"/>
          </a:p>
        </p:txBody>
      </p:sp>
    </p:spTree>
    <p:extLst>
      <p:ext uri="{BB962C8B-B14F-4D97-AF65-F5344CB8AC3E}">
        <p14:creationId xmlns:p14="http://schemas.microsoft.com/office/powerpoint/2010/main" val="8549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6">
            <a:extLst>
              <a:ext uri="{FF2B5EF4-FFF2-40B4-BE49-F238E27FC236}">
                <a16:creationId xmlns:a16="http://schemas.microsoft.com/office/drawing/2014/main" id="{9694E824-D4DE-4614-A5D7-325ABB31C815}"/>
              </a:ext>
            </a:extLst>
          </p:cNvPr>
          <p:cNvSpPr/>
          <p:nvPr/>
        </p:nvSpPr>
        <p:spPr>
          <a:xfrm>
            <a:off x="2155507" y="949325"/>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dirty="0"/>
          </a:p>
        </p:txBody>
      </p:sp>
      <p:sp>
        <p:nvSpPr>
          <p:cNvPr id="24" name="object 4">
            <a:extLst>
              <a:ext uri="{FF2B5EF4-FFF2-40B4-BE49-F238E27FC236}">
                <a16:creationId xmlns:a16="http://schemas.microsoft.com/office/drawing/2014/main" id="{09A7B11D-9AAA-4FA5-BA15-43CE16BA946B}"/>
              </a:ext>
            </a:extLst>
          </p:cNvPr>
          <p:cNvSpPr/>
          <p:nvPr/>
        </p:nvSpPr>
        <p:spPr>
          <a:xfrm>
            <a:off x="0" y="12"/>
            <a:ext cx="5328285" cy="948690"/>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37" name="Rectangle 2">
            <a:extLst>
              <a:ext uri="{FF2B5EF4-FFF2-40B4-BE49-F238E27FC236}">
                <a16:creationId xmlns:a16="http://schemas.microsoft.com/office/drawing/2014/main" id="{087E0000-EB1E-4D3D-B8F2-3EF5ED1CE716}"/>
              </a:ext>
            </a:extLst>
          </p:cNvPr>
          <p:cNvSpPr>
            <a:spLocks noChangeArrowheads="1"/>
          </p:cNvSpPr>
          <p:nvPr/>
        </p:nvSpPr>
        <p:spPr bwMode="auto">
          <a:xfrm>
            <a:off x="0" y="1251843"/>
            <a:ext cx="5334000" cy="172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400" b="1" u="sng" dirty="0">
                <a:latin typeface="Calibri (Corps)"/>
                <a:ea typeface="Calibri" panose="020F0502020204030204" pitchFamily="34" charset="0"/>
                <a:cs typeface="Calibri" panose="020F0502020204030204" pitchFamily="34" charset="0"/>
              </a:rPr>
              <a:t>BOUTON </a:t>
            </a:r>
            <a:r>
              <a:rPr lang="fr-FR" sz="1600" b="1" u="sng" dirty="0">
                <a:latin typeface="Calibri (Corps)"/>
                <a:ea typeface="Calibri" panose="020F0502020204030204" pitchFamily="34" charset="0"/>
                <a:cs typeface="Calibri" panose="020F0502020204030204" pitchFamily="34" charset="0"/>
              </a:rPr>
              <a:t>P</a:t>
            </a:r>
            <a:r>
              <a:rPr lang="fr-FR" sz="1400" b="1" u="sng" dirty="0">
                <a:latin typeface="Calibri (Corps)"/>
                <a:ea typeface="Calibri" panose="020F0502020204030204" pitchFamily="34" charset="0"/>
                <a:cs typeface="Calibri" panose="020F0502020204030204" pitchFamily="34" charset="0"/>
              </a:rPr>
              <a:t> ET LES CODES SUR PLAGE HORAIRE</a:t>
            </a:r>
            <a:endParaRPr lang="fr-FR" sz="1400" b="1" u="sng" dirty="0">
              <a:effectLst/>
              <a:latin typeface="Calibri (Corps)"/>
              <a:ea typeface="Calibri" panose="020F0502020204030204" pitchFamily="34" charset="0"/>
              <a:cs typeface="Calibri" panose="020F0502020204030204" pitchFamily="34" charset="0"/>
            </a:endParaRP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Le clavier HAUSSMANN – 1 relais peut être utilisé avec une horloge externe qui permettra :</a:t>
            </a: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 soit d’utiliser le bouton </a:t>
            </a:r>
            <a:r>
              <a:rPr lang="fr-FR" sz="1600" b="1" dirty="0">
                <a:effectLst/>
                <a:latin typeface="Calibri (Corps)"/>
                <a:ea typeface="Calibri" panose="020F0502020204030204" pitchFamily="34" charset="0"/>
                <a:cs typeface="Calibri" panose="020F0502020204030204" pitchFamily="34" charset="0"/>
              </a:rPr>
              <a:t>P</a:t>
            </a:r>
            <a:r>
              <a:rPr lang="fr-FR" sz="1200" dirty="0">
                <a:effectLst/>
                <a:latin typeface="Calibri (Corps)"/>
                <a:ea typeface="Calibri" panose="020F0502020204030204" pitchFamily="34" charset="0"/>
                <a:cs typeface="Calibri" panose="020F0502020204030204" pitchFamily="34" charset="0"/>
              </a:rPr>
              <a:t> en « accès libre » pour ouvrir la porte.</a:t>
            </a: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 ou bien de programmer des codes soumis à plage horaire.</a:t>
            </a:r>
          </a:p>
        </p:txBody>
      </p:sp>
      <p:sp>
        <p:nvSpPr>
          <p:cNvPr id="42" name="ZoneTexte 41">
            <a:extLst>
              <a:ext uri="{FF2B5EF4-FFF2-40B4-BE49-F238E27FC236}">
                <a16:creationId xmlns:a16="http://schemas.microsoft.com/office/drawing/2014/main" id="{2F364354-F111-4A7F-8D32-2131025177A0}"/>
              </a:ext>
            </a:extLst>
          </p:cNvPr>
          <p:cNvSpPr txBox="1"/>
          <p:nvPr/>
        </p:nvSpPr>
        <p:spPr>
          <a:xfrm>
            <a:off x="11432" y="158058"/>
            <a:ext cx="5311135" cy="338554"/>
          </a:xfrm>
          <a:prstGeom prst="rect">
            <a:avLst/>
          </a:prstGeom>
          <a:noFill/>
        </p:spPr>
        <p:txBody>
          <a:bodyPr wrap="square" rtlCol="0">
            <a:spAutoFit/>
          </a:bodyPr>
          <a:lstStyle/>
          <a:p>
            <a:pPr algn="ctr"/>
            <a:r>
              <a:rPr lang="en-GB" sz="1600" b="1" dirty="0">
                <a:solidFill>
                  <a:schemeClr val="bg1"/>
                </a:solidFill>
              </a:rPr>
              <a:t>PROGRAMMATION DU CLAVIER HAUSSMANN</a:t>
            </a:r>
          </a:p>
        </p:txBody>
      </p:sp>
      <p:sp>
        <p:nvSpPr>
          <p:cNvPr id="7" name="Rectangle 2">
            <a:extLst>
              <a:ext uri="{FF2B5EF4-FFF2-40B4-BE49-F238E27FC236}">
                <a16:creationId xmlns:a16="http://schemas.microsoft.com/office/drawing/2014/main" id="{007F0FA6-58C1-4DB1-A537-4CB2747D66ED}"/>
              </a:ext>
            </a:extLst>
          </p:cNvPr>
          <p:cNvSpPr>
            <a:spLocks noChangeArrowheads="1"/>
          </p:cNvSpPr>
          <p:nvPr/>
        </p:nvSpPr>
        <p:spPr bwMode="auto">
          <a:xfrm>
            <a:off x="8953" y="3835243"/>
            <a:ext cx="5334000" cy="290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200" b="1" dirty="0">
                <a:latin typeface="Calibri (Corps)"/>
                <a:ea typeface="Calibri" panose="020F0502020204030204" pitchFamily="34" charset="0"/>
                <a:cs typeface="Calibri" panose="020F0502020204030204" pitchFamily="34" charset="0"/>
              </a:rPr>
              <a:t>Utilisation en accès libre :</a:t>
            </a:r>
            <a:endParaRPr lang="fr-FR" sz="1200" b="1" dirty="0">
              <a:effectLst/>
              <a:latin typeface="Calibri (Corps)"/>
              <a:ea typeface="Calibri" panose="020F0502020204030204" pitchFamily="34" charset="0"/>
              <a:cs typeface="Calibri" panose="020F0502020204030204" pitchFamily="34" charset="0"/>
            </a:endParaRPr>
          </a:p>
          <a:p>
            <a:pPr lvl="1">
              <a:lnSpc>
                <a:spcPct val="115000"/>
              </a:lnSpc>
              <a:spcAft>
                <a:spcPts val="1000"/>
              </a:spcAft>
            </a:pPr>
            <a:r>
              <a:rPr lang="fr-FR" sz="1200" dirty="0">
                <a:latin typeface="Calibri (Corps)"/>
                <a:ea typeface="Calibri" panose="020F0502020204030204" pitchFamily="34" charset="0"/>
                <a:cs typeface="Calibri" panose="020F0502020204030204" pitchFamily="34" charset="0"/>
              </a:rPr>
              <a:t>1) </a:t>
            </a:r>
            <a:r>
              <a:rPr lang="fr-FR" sz="1200" dirty="0">
                <a:effectLst/>
                <a:latin typeface="Calibri (Corps)"/>
                <a:ea typeface="Calibri" panose="020F0502020204030204" pitchFamily="34" charset="0"/>
                <a:cs typeface="Calibri" panose="020F0502020204030204" pitchFamily="34" charset="0"/>
              </a:rPr>
              <a:t>Quand l’horloge sera activée, chaque appui sur le bouton   du clavier déclenchera l’ouverture en « accès libre ».</a:t>
            </a:r>
          </a:p>
          <a:p>
            <a:pPr lvl="1">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2) Quand l’horloge sera désactivée, la porte restera fermée et la </a:t>
            </a:r>
            <a:r>
              <a:rPr lang="fr-FR" sz="1200" dirty="0" err="1">
                <a:effectLst/>
                <a:latin typeface="Calibri (Corps)"/>
                <a:ea typeface="Calibri" panose="020F0502020204030204" pitchFamily="34" charset="0"/>
                <a:cs typeface="Calibri" panose="020F0502020204030204" pitchFamily="34" charset="0"/>
              </a:rPr>
              <a:t>led</a:t>
            </a:r>
            <a:r>
              <a:rPr lang="fr-FR" sz="1200" dirty="0">
                <a:effectLst/>
                <a:latin typeface="Calibri (Corps)"/>
                <a:ea typeface="Calibri" panose="020F0502020204030204" pitchFamily="34" charset="0"/>
                <a:cs typeface="Calibri" panose="020F0502020204030204" pitchFamily="34" charset="0"/>
              </a:rPr>
              <a:t> rouge du clavier s’allumera pendant 1 sec.</a:t>
            </a:r>
          </a:p>
          <a:p>
            <a:pPr>
              <a:lnSpc>
                <a:spcPct val="115000"/>
              </a:lnSpc>
              <a:spcAft>
                <a:spcPts val="1000"/>
              </a:spcAft>
            </a:pPr>
            <a:r>
              <a:rPr lang="fr-FR" sz="1200" b="1" dirty="0">
                <a:latin typeface="Calibri (Corps)"/>
                <a:ea typeface="Calibri" panose="020F0502020204030204" pitchFamily="34" charset="0"/>
                <a:cs typeface="Calibri" panose="020F0502020204030204" pitchFamily="34" charset="0"/>
              </a:rPr>
              <a:t>Utilisation des codes soumis à plage horaire :</a:t>
            </a:r>
            <a:endParaRPr lang="fr-FR" sz="1200" b="1" dirty="0">
              <a:effectLst/>
              <a:latin typeface="Calibri (Corps)"/>
              <a:ea typeface="Calibri" panose="020F0502020204030204" pitchFamily="34" charset="0"/>
              <a:cs typeface="Calibri" panose="020F0502020204030204" pitchFamily="34" charset="0"/>
            </a:endParaRPr>
          </a:p>
          <a:p>
            <a:pPr lvl="1">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1) Quand l’horloge sera activée, les codes enregistrés avec plage horaire déclencheront l’ouverture.</a:t>
            </a:r>
          </a:p>
          <a:p>
            <a:pPr lvl="1">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2) Quand l’horloge sera désactivée, ces mêmes codes n’ouvriront pas la porte et La </a:t>
            </a:r>
            <a:r>
              <a:rPr lang="fr-FR" sz="1200" dirty="0" err="1">
                <a:effectLst/>
                <a:latin typeface="Calibri (Corps)"/>
                <a:ea typeface="Calibri" panose="020F0502020204030204" pitchFamily="34" charset="0"/>
                <a:cs typeface="Calibri" panose="020F0502020204030204" pitchFamily="34" charset="0"/>
              </a:rPr>
              <a:t>led</a:t>
            </a:r>
            <a:r>
              <a:rPr lang="fr-FR" sz="1200" dirty="0">
                <a:effectLst/>
                <a:latin typeface="Calibri (Corps)"/>
                <a:ea typeface="Calibri" panose="020F0502020204030204" pitchFamily="34" charset="0"/>
                <a:cs typeface="Calibri" panose="020F0502020204030204" pitchFamily="34" charset="0"/>
              </a:rPr>
              <a:t> rouge du clavier s’allumera pendant 1 sec.</a:t>
            </a:r>
          </a:p>
        </p:txBody>
      </p:sp>
      <p:sp>
        <p:nvSpPr>
          <p:cNvPr id="9" name="Rectangle 2">
            <a:extLst>
              <a:ext uri="{FF2B5EF4-FFF2-40B4-BE49-F238E27FC236}">
                <a16:creationId xmlns:a16="http://schemas.microsoft.com/office/drawing/2014/main" id="{63B49515-FA9C-47A6-9361-506CEF28170F}"/>
              </a:ext>
            </a:extLst>
          </p:cNvPr>
          <p:cNvSpPr>
            <a:spLocks noChangeArrowheads="1"/>
          </p:cNvSpPr>
          <p:nvPr/>
        </p:nvSpPr>
        <p:spPr bwMode="auto">
          <a:xfrm>
            <a:off x="8953" y="2953283"/>
            <a:ext cx="3791492" cy="94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200" b="1" dirty="0">
                <a:latin typeface="Calibri (Corps)"/>
                <a:ea typeface="Calibri" panose="020F0502020204030204" pitchFamily="34" charset="0"/>
                <a:cs typeface="Calibri" panose="020F0502020204030204" pitchFamily="34" charset="0"/>
              </a:rPr>
              <a:t>Raccordement horloge :</a:t>
            </a:r>
          </a:p>
          <a:p>
            <a:pPr>
              <a:lnSpc>
                <a:spcPct val="115000"/>
              </a:lnSpc>
              <a:spcAft>
                <a:spcPts val="1000"/>
              </a:spcAft>
            </a:pPr>
            <a:r>
              <a:rPr lang="fr-FR" sz="1200" dirty="0">
                <a:latin typeface="Calibri (Corps)"/>
                <a:ea typeface="Calibri" panose="020F0502020204030204" pitchFamily="34" charset="0"/>
                <a:cs typeface="Calibri" panose="020F0502020204030204" pitchFamily="34" charset="0"/>
              </a:rPr>
              <a:t>Raccorder votre horloge sur le bornier « HORLOGE » et le bornier « moins » de l’alimentation. </a:t>
            </a:r>
          </a:p>
        </p:txBody>
      </p:sp>
      <p:sp>
        <p:nvSpPr>
          <p:cNvPr id="22" name="object 5">
            <a:extLst>
              <a:ext uri="{FF2B5EF4-FFF2-40B4-BE49-F238E27FC236}">
                <a16:creationId xmlns:a16="http://schemas.microsoft.com/office/drawing/2014/main" id="{35C64487-9F3B-46CE-ADD2-12E355F784CD}"/>
              </a:ext>
            </a:extLst>
          </p:cNvPr>
          <p:cNvSpPr/>
          <p:nvPr/>
        </p:nvSpPr>
        <p:spPr>
          <a:xfrm>
            <a:off x="0" y="6741503"/>
            <a:ext cx="5328285" cy="818639"/>
          </a:xfrm>
          <a:custGeom>
            <a:avLst/>
            <a:gdLst/>
            <a:ahLst/>
            <a:cxnLst/>
            <a:rect l="l" t="t" r="r" b="b"/>
            <a:pathLst>
              <a:path w="5328285" h="3812540">
                <a:moveTo>
                  <a:pt x="0" y="3812400"/>
                </a:moveTo>
                <a:lnTo>
                  <a:pt x="5328005" y="3812400"/>
                </a:lnTo>
                <a:lnTo>
                  <a:pt x="5328005" y="0"/>
                </a:lnTo>
                <a:lnTo>
                  <a:pt x="0" y="0"/>
                </a:lnTo>
                <a:lnTo>
                  <a:pt x="0" y="3812400"/>
                </a:lnTo>
                <a:close/>
              </a:path>
            </a:pathLst>
          </a:custGeom>
          <a:solidFill>
            <a:srgbClr val="F2F2F2"/>
          </a:solidFill>
        </p:spPr>
        <p:txBody>
          <a:bodyPr wrap="square" lIns="0" tIns="0" rIns="0" bIns="0" rtlCol="0"/>
          <a:lstStyle/>
          <a:p>
            <a:endParaRPr/>
          </a:p>
        </p:txBody>
      </p:sp>
      <p:sp>
        <p:nvSpPr>
          <p:cNvPr id="25" name="Rectangle 2">
            <a:extLst>
              <a:ext uri="{FF2B5EF4-FFF2-40B4-BE49-F238E27FC236}">
                <a16:creationId xmlns:a16="http://schemas.microsoft.com/office/drawing/2014/main" id="{AB4C84FF-4D5C-44AE-A95E-9C34893BF444}"/>
              </a:ext>
            </a:extLst>
          </p:cNvPr>
          <p:cNvSpPr>
            <a:spLocks noChangeArrowheads="1"/>
          </p:cNvSpPr>
          <p:nvPr/>
        </p:nvSpPr>
        <p:spPr bwMode="auto">
          <a:xfrm>
            <a:off x="-5790" y="6672737"/>
            <a:ext cx="5334000" cy="63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200" b="1" dirty="0">
                <a:solidFill>
                  <a:srgbClr val="FF0000"/>
                </a:solidFill>
                <a:latin typeface="Calibri (Corps)"/>
                <a:ea typeface="Calibri" panose="020F0502020204030204" pitchFamily="34" charset="0"/>
                <a:cs typeface="Calibri" panose="020F0502020204030204" pitchFamily="34" charset="0"/>
              </a:rPr>
              <a:t>Si vous avez programmé des codes avec plage horaire alors le bouton  </a:t>
            </a:r>
            <a:r>
              <a:rPr lang="fr-FR" sz="1600" b="1" dirty="0">
                <a:solidFill>
                  <a:srgbClr val="FF0000"/>
                </a:solidFill>
                <a:latin typeface="Calibri (Corps)"/>
                <a:ea typeface="Calibri" panose="020F0502020204030204" pitchFamily="34" charset="0"/>
                <a:cs typeface="Calibri" panose="020F0502020204030204" pitchFamily="34" charset="0"/>
              </a:rPr>
              <a:t>P </a:t>
            </a:r>
            <a:r>
              <a:rPr lang="fr-FR" sz="1200" b="1" dirty="0">
                <a:solidFill>
                  <a:srgbClr val="FF0000"/>
                </a:solidFill>
                <a:latin typeface="Calibri (Corps)"/>
                <a:ea typeface="Calibri" panose="020F0502020204030204" pitchFamily="34" charset="0"/>
                <a:cs typeface="Calibri" panose="020F0502020204030204" pitchFamily="34" charset="0"/>
              </a:rPr>
              <a:t>sera désactivé. Pour le réutiliser supprimer les codes 54 à 59.</a:t>
            </a:r>
          </a:p>
        </p:txBody>
      </p:sp>
      <p:grpSp>
        <p:nvGrpSpPr>
          <p:cNvPr id="2" name="Groupe 1">
            <a:extLst>
              <a:ext uri="{FF2B5EF4-FFF2-40B4-BE49-F238E27FC236}">
                <a16:creationId xmlns:a16="http://schemas.microsoft.com/office/drawing/2014/main" id="{0DF49AE2-AA1D-460F-902D-909FC3929A0B}"/>
              </a:ext>
            </a:extLst>
          </p:cNvPr>
          <p:cNvGrpSpPr/>
          <p:nvPr/>
        </p:nvGrpSpPr>
        <p:grpSpPr>
          <a:xfrm>
            <a:off x="3836745" y="2840731"/>
            <a:ext cx="1347787" cy="1103779"/>
            <a:chOff x="3836745" y="2840731"/>
            <a:chExt cx="1347787" cy="1103779"/>
          </a:xfrm>
        </p:grpSpPr>
        <p:grpSp>
          <p:nvGrpSpPr>
            <p:cNvPr id="4" name="Group 2">
              <a:extLst>
                <a:ext uri="{FF2B5EF4-FFF2-40B4-BE49-F238E27FC236}">
                  <a16:creationId xmlns:a16="http://schemas.microsoft.com/office/drawing/2014/main" id="{F7414C69-FC0E-4F11-925F-E421824CFB89}"/>
                </a:ext>
              </a:extLst>
            </p:cNvPr>
            <p:cNvGrpSpPr>
              <a:grpSpLocks/>
            </p:cNvGrpSpPr>
            <p:nvPr/>
          </p:nvGrpSpPr>
          <p:grpSpPr bwMode="auto">
            <a:xfrm>
              <a:off x="3836745" y="3223785"/>
              <a:ext cx="1347787" cy="720725"/>
              <a:chOff x="7083" y="3545"/>
              <a:chExt cx="2121" cy="1136"/>
            </a:xfrm>
          </p:grpSpPr>
          <p:grpSp>
            <p:nvGrpSpPr>
              <p:cNvPr id="5" name="Group 3">
                <a:extLst>
                  <a:ext uri="{FF2B5EF4-FFF2-40B4-BE49-F238E27FC236}">
                    <a16:creationId xmlns:a16="http://schemas.microsoft.com/office/drawing/2014/main" id="{EF9EB4DD-5EBD-4962-AF85-FDC949A2617C}"/>
                  </a:ext>
                </a:extLst>
              </p:cNvPr>
              <p:cNvGrpSpPr>
                <a:grpSpLocks/>
              </p:cNvGrpSpPr>
              <p:nvPr/>
            </p:nvGrpSpPr>
            <p:grpSpPr bwMode="auto">
              <a:xfrm>
                <a:off x="7083" y="3611"/>
                <a:ext cx="2121" cy="960"/>
                <a:chOff x="4557" y="2247"/>
                <a:chExt cx="2599" cy="1262"/>
              </a:xfrm>
            </p:grpSpPr>
            <p:pic>
              <p:nvPicPr>
                <p:cNvPr id="1028" name="Picture 4">
                  <a:extLst>
                    <a:ext uri="{FF2B5EF4-FFF2-40B4-BE49-F238E27FC236}">
                      <a16:creationId xmlns:a16="http://schemas.microsoft.com/office/drawing/2014/main" id="{85A1CD71-5E45-484D-B490-67AAE5CFF5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7" y="2247"/>
                  <a:ext cx="2599" cy="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5">
                  <a:extLst>
                    <a:ext uri="{FF2B5EF4-FFF2-40B4-BE49-F238E27FC236}">
                      <a16:creationId xmlns:a16="http://schemas.microsoft.com/office/drawing/2014/main" id="{D2537805-7DC2-4962-805C-2E23533BF48A}"/>
                    </a:ext>
                  </a:extLst>
                </p:cNvPr>
                <p:cNvGrpSpPr>
                  <a:grpSpLocks/>
                </p:cNvGrpSpPr>
                <p:nvPr/>
              </p:nvGrpSpPr>
              <p:grpSpPr bwMode="auto">
                <a:xfrm>
                  <a:off x="4608" y="3093"/>
                  <a:ext cx="2479" cy="338"/>
                  <a:chOff x="4608" y="3093"/>
                  <a:chExt cx="2479" cy="338"/>
                </a:xfrm>
              </p:grpSpPr>
              <p:sp>
                <p:nvSpPr>
                  <p:cNvPr id="11" name="Rectangle 6">
                    <a:extLst>
                      <a:ext uri="{FF2B5EF4-FFF2-40B4-BE49-F238E27FC236}">
                        <a16:creationId xmlns:a16="http://schemas.microsoft.com/office/drawing/2014/main" id="{F5680D15-0A31-4C7A-B5DF-C419396EC3F7}"/>
                      </a:ext>
                    </a:extLst>
                  </p:cNvPr>
                  <p:cNvSpPr>
                    <a:spLocks noChangeArrowheads="1"/>
                  </p:cNvSpPr>
                  <p:nvPr/>
                </p:nvSpPr>
                <p:spPr bwMode="auto">
                  <a:xfrm>
                    <a:off x="4608"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2" name="Rectangle 7">
                    <a:extLst>
                      <a:ext uri="{FF2B5EF4-FFF2-40B4-BE49-F238E27FC236}">
                        <a16:creationId xmlns:a16="http://schemas.microsoft.com/office/drawing/2014/main" id="{44A7A482-A895-4996-BB12-534B5F65E9D2}"/>
                      </a:ext>
                    </a:extLst>
                  </p:cNvPr>
                  <p:cNvSpPr>
                    <a:spLocks noChangeArrowheads="1"/>
                  </p:cNvSpPr>
                  <p:nvPr/>
                </p:nvSpPr>
                <p:spPr bwMode="auto">
                  <a:xfrm>
                    <a:off x="5036"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3" name="Rectangle 8">
                    <a:extLst>
                      <a:ext uri="{FF2B5EF4-FFF2-40B4-BE49-F238E27FC236}">
                        <a16:creationId xmlns:a16="http://schemas.microsoft.com/office/drawing/2014/main" id="{6807B8D9-DE28-4E85-9DAB-1047299753FC}"/>
                      </a:ext>
                    </a:extLst>
                  </p:cNvPr>
                  <p:cNvSpPr>
                    <a:spLocks noChangeArrowheads="1"/>
                  </p:cNvSpPr>
                  <p:nvPr/>
                </p:nvSpPr>
                <p:spPr bwMode="auto">
                  <a:xfrm>
                    <a:off x="5466"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4" name="Rectangle 9">
                    <a:extLst>
                      <a:ext uri="{FF2B5EF4-FFF2-40B4-BE49-F238E27FC236}">
                        <a16:creationId xmlns:a16="http://schemas.microsoft.com/office/drawing/2014/main" id="{87B9EB15-B04D-46C0-A219-6D6B7A150578}"/>
                      </a:ext>
                    </a:extLst>
                  </p:cNvPr>
                  <p:cNvSpPr>
                    <a:spLocks noChangeArrowheads="1"/>
                  </p:cNvSpPr>
                  <p:nvPr/>
                </p:nvSpPr>
                <p:spPr bwMode="auto">
                  <a:xfrm>
                    <a:off x="5882"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5" name="Rectangle 10">
                    <a:extLst>
                      <a:ext uri="{FF2B5EF4-FFF2-40B4-BE49-F238E27FC236}">
                        <a16:creationId xmlns:a16="http://schemas.microsoft.com/office/drawing/2014/main" id="{008EABC3-84F7-4BFE-91BD-9B04A5A981E5}"/>
                      </a:ext>
                    </a:extLst>
                  </p:cNvPr>
                  <p:cNvSpPr>
                    <a:spLocks noChangeArrowheads="1"/>
                  </p:cNvSpPr>
                  <p:nvPr/>
                </p:nvSpPr>
                <p:spPr bwMode="auto">
                  <a:xfrm>
                    <a:off x="6304"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6" name="Rectangle 11">
                    <a:extLst>
                      <a:ext uri="{FF2B5EF4-FFF2-40B4-BE49-F238E27FC236}">
                        <a16:creationId xmlns:a16="http://schemas.microsoft.com/office/drawing/2014/main" id="{B1685A3D-92FC-494A-AA90-C696E5A5B55A}"/>
                      </a:ext>
                    </a:extLst>
                  </p:cNvPr>
                  <p:cNvSpPr>
                    <a:spLocks noChangeArrowheads="1"/>
                  </p:cNvSpPr>
                  <p:nvPr/>
                </p:nvSpPr>
                <p:spPr bwMode="auto">
                  <a:xfrm>
                    <a:off x="6727"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grpSp>
          <p:sp>
            <p:nvSpPr>
              <p:cNvPr id="6" name="Oval 12">
                <a:extLst>
                  <a:ext uri="{FF2B5EF4-FFF2-40B4-BE49-F238E27FC236}">
                    <a16:creationId xmlns:a16="http://schemas.microsoft.com/office/drawing/2014/main" id="{55C5049D-2F2B-499B-B81A-01E69A5B2ED0}"/>
                  </a:ext>
                </a:extLst>
              </p:cNvPr>
              <p:cNvSpPr>
                <a:spLocks noChangeArrowheads="1"/>
              </p:cNvSpPr>
              <p:nvPr/>
            </p:nvSpPr>
            <p:spPr bwMode="auto">
              <a:xfrm>
                <a:off x="7474" y="3710"/>
                <a:ext cx="351" cy="960"/>
              </a:xfrm>
              <a:prstGeom prst="ellipse">
                <a:avLst/>
              </a:prstGeom>
              <a:noFill/>
              <a:ln w="31750" algn="ctr">
                <a:solidFill>
                  <a:srgbClr val="C0504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Oval 13">
                <a:extLst>
                  <a:ext uri="{FF2B5EF4-FFF2-40B4-BE49-F238E27FC236}">
                    <a16:creationId xmlns:a16="http://schemas.microsoft.com/office/drawing/2014/main" id="{03EEBE16-B338-413F-AD60-7014303BBAA6}"/>
                  </a:ext>
                </a:extLst>
              </p:cNvPr>
              <p:cNvSpPr>
                <a:spLocks noChangeArrowheads="1"/>
              </p:cNvSpPr>
              <p:nvPr/>
            </p:nvSpPr>
            <p:spPr bwMode="auto">
              <a:xfrm>
                <a:off x="8481" y="3545"/>
                <a:ext cx="351" cy="1136"/>
              </a:xfrm>
              <a:prstGeom prst="ellipse">
                <a:avLst/>
              </a:prstGeom>
              <a:noFill/>
              <a:ln w="31750" algn="ctr">
                <a:solidFill>
                  <a:srgbClr val="C0504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grpSp>
          <p:nvGrpSpPr>
            <p:cNvPr id="26" name="Groupe 25">
              <a:extLst>
                <a:ext uri="{FF2B5EF4-FFF2-40B4-BE49-F238E27FC236}">
                  <a16:creationId xmlns:a16="http://schemas.microsoft.com/office/drawing/2014/main" id="{27D532EB-4B91-4709-9D4C-CC4070B7E9C1}"/>
                </a:ext>
              </a:extLst>
            </p:cNvPr>
            <p:cNvGrpSpPr/>
            <p:nvPr/>
          </p:nvGrpSpPr>
          <p:grpSpPr>
            <a:xfrm>
              <a:off x="3913481" y="2840731"/>
              <a:ext cx="980399" cy="434230"/>
              <a:chOff x="825438" y="958418"/>
              <a:chExt cx="980399" cy="434230"/>
            </a:xfrm>
          </p:grpSpPr>
          <p:sp>
            <p:nvSpPr>
              <p:cNvPr id="27" name="Rectangle 43">
                <a:extLst>
                  <a:ext uri="{FF2B5EF4-FFF2-40B4-BE49-F238E27FC236}">
                    <a16:creationId xmlns:a16="http://schemas.microsoft.com/office/drawing/2014/main" id="{5D854B45-23D7-42D8-9D7C-588390AF4E01}"/>
                  </a:ext>
                </a:extLst>
              </p:cNvPr>
              <p:cNvSpPr>
                <a:spLocks noChangeArrowheads="1"/>
              </p:cNvSpPr>
              <p:nvPr/>
            </p:nvSpPr>
            <p:spPr bwMode="auto">
              <a:xfrm>
                <a:off x="825438" y="1076143"/>
                <a:ext cx="2154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ctr" anchorCtr="0" compatLnSpc="1">
                <a:prstTxWarp prst="textNoShape">
                  <a:avLst/>
                </a:prstTxWarp>
                <a:spAutoFit/>
              </a:bodyPr>
              <a:lstStyle/>
              <a:p>
                <a:r>
                  <a:rPr lang="en-GB" sz="1400" dirty="0"/>
                  <a:t>PS</a:t>
                </a:r>
              </a:p>
            </p:txBody>
          </p:sp>
          <p:sp>
            <p:nvSpPr>
              <p:cNvPr id="28" name="Rectangle 43">
                <a:extLst>
                  <a:ext uri="{FF2B5EF4-FFF2-40B4-BE49-F238E27FC236}">
                    <a16:creationId xmlns:a16="http://schemas.microsoft.com/office/drawing/2014/main" id="{DEE35BFC-49B8-4F72-B8D0-261217FE8ACF}"/>
                  </a:ext>
                </a:extLst>
              </p:cNvPr>
              <p:cNvSpPr>
                <a:spLocks noChangeArrowheads="1"/>
              </p:cNvSpPr>
              <p:nvPr/>
            </p:nvSpPr>
            <p:spPr bwMode="auto">
              <a:xfrm>
                <a:off x="1296433" y="982760"/>
                <a:ext cx="215444" cy="4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ctr" anchorCtr="0" compatLnSpc="1">
                <a:prstTxWarp prst="textNoShape">
                  <a:avLst/>
                </a:prstTxWarp>
                <a:spAutoFit/>
              </a:bodyPr>
              <a:lstStyle/>
              <a:p>
                <a:r>
                  <a:rPr lang="en-GB" sz="1400" dirty="0"/>
                  <a:t>Door</a:t>
                </a:r>
              </a:p>
            </p:txBody>
          </p:sp>
          <p:sp>
            <p:nvSpPr>
              <p:cNvPr id="29" name="Rectangle 43">
                <a:extLst>
                  <a:ext uri="{FF2B5EF4-FFF2-40B4-BE49-F238E27FC236}">
                    <a16:creationId xmlns:a16="http://schemas.microsoft.com/office/drawing/2014/main" id="{26EDE313-1A71-48C7-ACF0-A67EBEA3D2A5}"/>
                  </a:ext>
                </a:extLst>
              </p:cNvPr>
              <p:cNvSpPr>
                <a:spLocks noChangeArrowheads="1"/>
              </p:cNvSpPr>
              <p:nvPr/>
            </p:nvSpPr>
            <p:spPr bwMode="auto">
              <a:xfrm>
                <a:off x="1590393" y="958418"/>
                <a:ext cx="215444" cy="33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ctr" anchorCtr="0" compatLnSpc="1">
                <a:prstTxWarp prst="textNoShape">
                  <a:avLst/>
                </a:prstTxWarp>
                <a:spAutoFit/>
              </a:bodyPr>
              <a:lstStyle/>
              <a:p>
                <a:r>
                  <a:rPr lang="en-GB" sz="1400" dirty="0"/>
                  <a:t>CLK</a:t>
                </a:r>
              </a:p>
            </p:txBody>
          </p:sp>
        </p:grpSp>
      </p:grpSp>
      <p:sp>
        <p:nvSpPr>
          <p:cNvPr id="3" name="Espace réservé du numéro de diapositive 2">
            <a:extLst>
              <a:ext uri="{FF2B5EF4-FFF2-40B4-BE49-F238E27FC236}">
                <a16:creationId xmlns:a16="http://schemas.microsoft.com/office/drawing/2014/main" id="{37B9A565-5711-B1E9-01A3-5D22F0B5F8AD}"/>
              </a:ext>
            </a:extLst>
          </p:cNvPr>
          <p:cNvSpPr>
            <a:spLocks noGrp="1"/>
          </p:cNvSpPr>
          <p:nvPr>
            <p:ph type="sldNum" sz="quarter" idx="7"/>
          </p:nvPr>
        </p:nvSpPr>
        <p:spPr>
          <a:xfrm>
            <a:off x="3840480" y="7033450"/>
            <a:ext cx="1226820" cy="378142"/>
          </a:xfrm>
        </p:spPr>
        <p:txBody>
          <a:bodyPr/>
          <a:lstStyle/>
          <a:p>
            <a:fld id="{B6F15528-21DE-4FAA-801E-634DDDAF4B2B}" type="slidenum">
              <a:rPr lang="fr-FR" smtClean="0"/>
              <a:t>11</a:t>
            </a:fld>
            <a:endParaRPr lang="fr-FR" dirty="0"/>
          </a:p>
        </p:txBody>
      </p:sp>
    </p:spTree>
    <p:extLst>
      <p:ext uri="{BB962C8B-B14F-4D97-AF65-F5344CB8AC3E}">
        <p14:creationId xmlns:p14="http://schemas.microsoft.com/office/powerpoint/2010/main" val="106109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6">
            <a:extLst>
              <a:ext uri="{FF2B5EF4-FFF2-40B4-BE49-F238E27FC236}">
                <a16:creationId xmlns:a16="http://schemas.microsoft.com/office/drawing/2014/main" id="{9694E824-D4DE-4614-A5D7-325ABB31C815}"/>
              </a:ext>
            </a:extLst>
          </p:cNvPr>
          <p:cNvSpPr/>
          <p:nvPr/>
        </p:nvSpPr>
        <p:spPr>
          <a:xfrm>
            <a:off x="2155507" y="940447"/>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a:p>
        </p:txBody>
      </p:sp>
      <p:sp>
        <p:nvSpPr>
          <p:cNvPr id="24" name="object 4">
            <a:extLst>
              <a:ext uri="{FF2B5EF4-FFF2-40B4-BE49-F238E27FC236}">
                <a16:creationId xmlns:a16="http://schemas.microsoft.com/office/drawing/2014/main" id="{09A7B11D-9AAA-4FA5-BA15-43CE16BA946B}"/>
              </a:ext>
            </a:extLst>
          </p:cNvPr>
          <p:cNvSpPr/>
          <p:nvPr/>
        </p:nvSpPr>
        <p:spPr>
          <a:xfrm>
            <a:off x="0" y="12"/>
            <a:ext cx="5328285" cy="948690"/>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37" name="Rectangle 2">
            <a:extLst>
              <a:ext uri="{FF2B5EF4-FFF2-40B4-BE49-F238E27FC236}">
                <a16:creationId xmlns:a16="http://schemas.microsoft.com/office/drawing/2014/main" id="{087E0000-EB1E-4D3D-B8F2-3EF5ED1CE716}"/>
              </a:ext>
            </a:extLst>
          </p:cNvPr>
          <p:cNvSpPr>
            <a:spLocks noChangeArrowheads="1"/>
          </p:cNvSpPr>
          <p:nvPr/>
        </p:nvSpPr>
        <p:spPr bwMode="auto">
          <a:xfrm>
            <a:off x="189200" y="2834325"/>
            <a:ext cx="5144800" cy="112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
              </a:spcAft>
            </a:pPr>
            <a:r>
              <a:rPr lang="fr-FR" sz="1100" b="1" u="sng">
                <a:effectLst/>
                <a:latin typeface="Calibri (Corps)"/>
                <a:ea typeface="Calibri" panose="020F0502020204030204" pitchFamily="34" charset="0"/>
                <a:cs typeface="Calibri" panose="020F0502020204030204" pitchFamily="34" charset="0"/>
              </a:rPr>
              <a:t>Garanties de fonctionnement :</a:t>
            </a:r>
          </a:p>
          <a:p>
            <a:pPr>
              <a:lnSpc>
                <a:spcPct val="115000"/>
              </a:lnSpc>
              <a:spcAft>
                <a:spcPts val="100"/>
              </a:spcAft>
            </a:pPr>
            <a:r>
              <a:rPr lang="fr-FR" sz="1100">
                <a:effectLst/>
                <a:latin typeface="Calibri (Corps)"/>
                <a:ea typeface="Calibri"/>
                <a:cs typeface="Calibri"/>
              </a:rPr>
              <a:t>Le </a:t>
            </a:r>
            <a:r>
              <a:rPr lang="fr-FR" sz="1100">
                <a:latin typeface="Calibri (Corps)"/>
                <a:ea typeface="Calibri"/>
                <a:cs typeface="Calibri"/>
              </a:rPr>
              <a:t>clavier Haussmann et ses accessoires est</a:t>
            </a:r>
            <a:r>
              <a:rPr lang="fr-FR" sz="1100">
                <a:effectLst/>
                <a:latin typeface="Calibri (Corps)"/>
                <a:ea typeface="Calibri"/>
                <a:cs typeface="Calibri"/>
              </a:rPr>
              <a:t> garanti dans une plage de température comprise entre -20°C et +60°C et pour une humidité relative maximum de 70%. Doit être posé selon le sens Haut / </a:t>
            </a:r>
            <a:r>
              <a:rPr lang="fr-FR" sz="1100">
                <a:effectLst/>
                <a:latin typeface="+mj-lt"/>
                <a:ea typeface="Calibri"/>
                <a:cs typeface="Calibri"/>
              </a:rPr>
              <a:t>Bas préconisé. </a:t>
            </a:r>
            <a:r>
              <a:rPr lang="fr-FR" sz="1100">
                <a:latin typeface="+mj-lt"/>
              </a:rPr>
              <a:t>Le produit doit être fixé sur son support de manière à garantir la sécurité des utilisateurs.</a:t>
            </a:r>
            <a:endParaRPr lang="fr-FR" sz="1100" b="1">
              <a:effectLst/>
              <a:highlight>
                <a:srgbClr val="FFFF00"/>
              </a:highlight>
              <a:latin typeface="+mj-lt"/>
              <a:ea typeface="Calibri" panose="020F0502020204030204" pitchFamily="34" charset="0"/>
              <a:cs typeface="Calibri" panose="020F0502020204030204" pitchFamily="34" charset="0"/>
            </a:endParaRPr>
          </a:p>
        </p:txBody>
      </p:sp>
      <p:sp>
        <p:nvSpPr>
          <p:cNvPr id="42" name="ZoneTexte 41">
            <a:extLst>
              <a:ext uri="{FF2B5EF4-FFF2-40B4-BE49-F238E27FC236}">
                <a16:creationId xmlns:a16="http://schemas.microsoft.com/office/drawing/2014/main" id="{2F364354-F111-4A7F-8D32-2131025177A0}"/>
              </a:ext>
            </a:extLst>
          </p:cNvPr>
          <p:cNvSpPr txBox="1"/>
          <p:nvPr/>
        </p:nvSpPr>
        <p:spPr>
          <a:xfrm>
            <a:off x="11432" y="158058"/>
            <a:ext cx="5311135" cy="338554"/>
          </a:xfrm>
          <a:prstGeom prst="rect">
            <a:avLst/>
          </a:prstGeom>
          <a:noFill/>
        </p:spPr>
        <p:txBody>
          <a:bodyPr wrap="square" lIns="91440" tIns="45720" rIns="91440" bIns="45720" rtlCol="0" anchor="t">
            <a:spAutoFit/>
          </a:bodyPr>
          <a:lstStyle/>
          <a:p>
            <a:pPr algn="ctr"/>
            <a:r>
              <a:rPr lang="en-GB" sz="1600" b="1">
                <a:solidFill>
                  <a:schemeClr val="bg1"/>
                </a:solidFill>
              </a:rPr>
              <a:t>NORME</a:t>
            </a:r>
            <a:endParaRPr lang="fr-FR"/>
          </a:p>
        </p:txBody>
      </p:sp>
      <p:pic>
        <p:nvPicPr>
          <p:cNvPr id="2" name="Image 1" descr="Une image contenant charrette à bras, croquis&#10;&#10;Description générée automatiquement">
            <a:extLst>
              <a:ext uri="{FF2B5EF4-FFF2-40B4-BE49-F238E27FC236}">
                <a16:creationId xmlns:a16="http://schemas.microsoft.com/office/drawing/2014/main" id="{4D52A474-CE86-B36F-1D45-6328BE23D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82" y="4412473"/>
            <a:ext cx="294496" cy="504850"/>
          </a:xfrm>
          <a:prstGeom prst="rect">
            <a:avLst/>
          </a:prstGeom>
        </p:spPr>
      </p:pic>
      <p:sp>
        <p:nvSpPr>
          <p:cNvPr id="5" name="ZoneTexte 4">
            <a:extLst>
              <a:ext uri="{FF2B5EF4-FFF2-40B4-BE49-F238E27FC236}">
                <a16:creationId xmlns:a16="http://schemas.microsoft.com/office/drawing/2014/main" id="{DD5B712A-C83D-6B15-B1B3-F46700440C55}"/>
              </a:ext>
            </a:extLst>
          </p:cNvPr>
          <p:cNvSpPr txBox="1"/>
          <p:nvPr/>
        </p:nvSpPr>
        <p:spPr>
          <a:xfrm>
            <a:off x="549491" y="4061772"/>
            <a:ext cx="4757091" cy="1067087"/>
          </a:xfrm>
          <a:prstGeom prst="rect">
            <a:avLst/>
          </a:prstGeom>
          <a:noFill/>
        </p:spPr>
        <p:txBody>
          <a:bodyPr wrap="square" lIns="91440" tIns="45720" rIns="91440" bIns="45720" rtlCol="0" anchor="t">
            <a:spAutoFit/>
          </a:bodyPr>
          <a:lstStyle/>
          <a:p>
            <a:pPr>
              <a:lnSpc>
                <a:spcPct val="115000"/>
              </a:lnSpc>
              <a:spcAft>
                <a:spcPts val="100"/>
              </a:spcAft>
            </a:pPr>
            <a:r>
              <a:rPr lang="fr-FR" sz="1100" b="1" u="sng">
                <a:effectLst/>
                <a:latin typeface="Calibri (Corps)"/>
                <a:ea typeface="Calibri" panose="020F0502020204030204" pitchFamily="34" charset="0"/>
                <a:cs typeface="Calibri" panose="020F0502020204030204" pitchFamily="34" charset="0"/>
              </a:rPr>
              <a:t>Recyclage produit en fin de vie :</a:t>
            </a:r>
          </a:p>
          <a:p>
            <a:pPr>
              <a:lnSpc>
                <a:spcPct val="115000"/>
              </a:lnSpc>
              <a:spcAft>
                <a:spcPts val="100"/>
              </a:spcAft>
            </a:pPr>
            <a:r>
              <a:rPr lang="fr-FR" sz="1100">
                <a:latin typeface="Calibri (Corps)"/>
                <a:ea typeface="Calibri"/>
                <a:cs typeface="Calibri"/>
              </a:rPr>
              <a:t>Le clavier</a:t>
            </a:r>
            <a:r>
              <a:rPr lang="fr-FR" sz="1100">
                <a:effectLst/>
                <a:latin typeface="Calibri (Corps)"/>
                <a:ea typeface="Calibri"/>
                <a:cs typeface="Calibri"/>
              </a:rPr>
              <a:t> </a:t>
            </a:r>
            <a:r>
              <a:rPr lang="fr-FR" sz="1100">
                <a:latin typeface="Calibri (Corps)"/>
                <a:ea typeface="Calibri"/>
                <a:cs typeface="Calibri"/>
              </a:rPr>
              <a:t>Haussmann </a:t>
            </a:r>
            <a:r>
              <a:rPr lang="fr-FR" sz="1100">
                <a:effectLst/>
                <a:latin typeface="Calibri (Corps)"/>
                <a:ea typeface="Calibri"/>
                <a:cs typeface="Calibri"/>
              </a:rPr>
              <a:t>et ses accessoires ne doivent pas être mis au rebut avec les déchets municipaux non triés, mais doivent suivre la filière de collecte et de recyclage des produits DEEE (Déchets d'Equipements Electriques et Electroniques).</a:t>
            </a:r>
            <a:endParaRPr lang="fr-FR" sz="1100">
              <a:ea typeface="Calibri"/>
              <a:cs typeface="Calibri"/>
            </a:endParaRPr>
          </a:p>
        </p:txBody>
      </p:sp>
      <p:sp>
        <p:nvSpPr>
          <p:cNvPr id="6" name="ZoneTexte 5">
            <a:extLst>
              <a:ext uri="{FF2B5EF4-FFF2-40B4-BE49-F238E27FC236}">
                <a16:creationId xmlns:a16="http://schemas.microsoft.com/office/drawing/2014/main" id="{155A79AE-70F4-8053-F0E8-221596BF292E}"/>
              </a:ext>
            </a:extLst>
          </p:cNvPr>
          <p:cNvSpPr txBox="1"/>
          <p:nvPr/>
        </p:nvSpPr>
        <p:spPr>
          <a:xfrm>
            <a:off x="549491" y="1410330"/>
            <a:ext cx="4757091" cy="1133644"/>
          </a:xfrm>
          <a:prstGeom prst="rect">
            <a:avLst/>
          </a:prstGeom>
          <a:noFill/>
        </p:spPr>
        <p:txBody>
          <a:bodyPr wrap="square" lIns="91440" tIns="45720" rIns="91440" bIns="45720" rtlCol="0" anchor="t">
            <a:spAutoFit/>
          </a:bodyPr>
          <a:lstStyle/>
          <a:p>
            <a:pPr>
              <a:spcAft>
                <a:spcPts val="100"/>
              </a:spcAft>
            </a:pPr>
            <a:r>
              <a:rPr lang="fr-FR" sz="1100" b="1" u="sng" dirty="0">
                <a:latin typeface="Calibri (Corps)"/>
                <a:ea typeface="Calibri" panose="020F0502020204030204" pitchFamily="34" charset="0"/>
                <a:cs typeface="Calibri" panose="020F0502020204030204" pitchFamily="34" charset="0"/>
              </a:rPr>
              <a:t>Déclaration de conformité simplifiée :</a:t>
            </a:r>
          </a:p>
          <a:p>
            <a:pPr>
              <a:spcAft>
                <a:spcPts val="100"/>
              </a:spcAft>
            </a:pPr>
            <a:r>
              <a:rPr lang="fr-FR" sz="1100" dirty="0">
                <a:effectLst/>
                <a:latin typeface="Calibri (Corps)"/>
                <a:ea typeface="Calibri" panose="020F0502020204030204" pitchFamily="34" charset="0"/>
                <a:cs typeface="Calibri" panose="020F0502020204030204" pitchFamily="34" charset="0"/>
              </a:rPr>
              <a:t>Le soussigné, COGELEC, déclare que l'équipement radioélectrique du type contrôle d'accès pour l'habitat collectif est conforme à la directive 2014/53/UE (RED). Le texte complet de la déclaration UE de conformité est disponible à l'adresse internet suivante : </a:t>
            </a:r>
            <a:r>
              <a:rPr lang="fr-FR" sz="1100" dirty="0">
                <a:latin typeface="Calibri (Corps)"/>
                <a:ea typeface="Calibri" panose="020F0502020204030204" pitchFamily="34" charset="0"/>
                <a:cs typeface="Calibri" panose="020F0502020204030204" pitchFamily="34" charset="0"/>
                <a:hlinkClick r:id="rId3"/>
              </a:rPr>
              <a:t>https://certificats.hexact.fr/</a:t>
            </a:r>
          </a:p>
          <a:p>
            <a:pPr>
              <a:spcAft>
                <a:spcPts val="100"/>
              </a:spcAft>
            </a:pPr>
            <a:r>
              <a:rPr lang="fr-FR" sz="1100" dirty="0">
                <a:latin typeface="Calibri (Corps)"/>
                <a:ea typeface="Calibri"/>
                <a:cs typeface="Calibri"/>
              </a:rPr>
              <a:t>Modèle : FCC00012</a:t>
            </a:r>
          </a:p>
        </p:txBody>
      </p:sp>
      <p:pic>
        <p:nvPicPr>
          <p:cNvPr id="7" name="Image 6" descr="Marquage CE | WEgate - European gateway for women's entrepreneurship">
            <a:extLst>
              <a:ext uri="{FF2B5EF4-FFF2-40B4-BE49-F238E27FC236}">
                <a16:creationId xmlns:a16="http://schemas.microsoft.com/office/drawing/2014/main" id="{AC3912E7-8A50-4824-B17B-80A050800B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70" t="9152" r="15793" b="16610"/>
          <a:stretch/>
        </p:blipFill>
        <p:spPr bwMode="auto">
          <a:xfrm>
            <a:off x="89349" y="1727620"/>
            <a:ext cx="480923" cy="349059"/>
          </a:xfrm>
          <a:prstGeom prst="rect">
            <a:avLst/>
          </a:prstGeom>
          <a:noFill/>
          <a:ln>
            <a:noFill/>
          </a:ln>
          <a:extLst>
            <a:ext uri="{53640926-AAD7-44D8-BBD7-CCE9431645EC}">
              <a14:shadowObscured xmlns:a14="http://schemas.microsoft.com/office/drawing/2010/main"/>
            </a:ext>
          </a:extLst>
        </p:spPr>
      </p:pic>
      <p:sp>
        <p:nvSpPr>
          <p:cNvPr id="3" name="Espace réservé du numéro de diapositive 2">
            <a:extLst>
              <a:ext uri="{FF2B5EF4-FFF2-40B4-BE49-F238E27FC236}">
                <a16:creationId xmlns:a16="http://schemas.microsoft.com/office/drawing/2014/main" id="{B7363056-9633-0119-1B44-9ABD5FAB1266}"/>
              </a:ext>
            </a:extLst>
          </p:cNvPr>
          <p:cNvSpPr>
            <a:spLocks noGrp="1"/>
          </p:cNvSpPr>
          <p:nvPr>
            <p:ph type="sldNum" sz="quarter" idx="7"/>
          </p:nvPr>
        </p:nvSpPr>
        <p:spPr/>
        <p:txBody>
          <a:bodyPr/>
          <a:lstStyle/>
          <a:p>
            <a:fld id="{B6F15528-21DE-4FAA-801E-634DDDAF4B2B}" type="slidenum">
              <a:rPr lang="fr-FR" smtClean="0"/>
              <a:t>12</a:t>
            </a:fld>
            <a:endParaRPr lang="fr-FR" dirty="0"/>
          </a:p>
        </p:txBody>
      </p:sp>
    </p:spTree>
    <p:extLst>
      <p:ext uri="{BB962C8B-B14F-4D97-AF65-F5344CB8AC3E}">
        <p14:creationId xmlns:p14="http://schemas.microsoft.com/office/powerpoint/2010/main" val="359142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371" y="5080211"/>
            <a:ext cx="5328285" cy="1786849"/>
          </a:xfrm>
          <a:custGeom>
            <a:avLst/>
            <a:gdLst/>
            <a:ahLst/>
            <a:cxnLst/>
            <a:rect l="l" t="t" r="r" b="b"/>
            <a:pathLst>
              <a:path w="5328285" h="3812540">
                <a:moveTo>
                  <a:pt x="0" y="3812400"/>
                </a:moveTo>
                <a:lnTo>
                  <a:pt x="5328005" y="3812400"/>
                </a:lnTo>
                <a:lnTo>
                  <a:pt x="5328005" y="0"/>
                </a:lnTo>
                <a:lnTo>
                  <a:pt x="0" y="0"/>
                </a:lnTo>
                <a:lnTo>
                  <a:pt x="0" y="3812400"/>
                </a:lnTo>
                <a:close/>
              </a:path>
            </a:pathLst>
          </a:custGeom>
          <a:solidFill>
            <a:srgbClr val="F2F2F2"/>
          </a:solidFill>
        </p:spPr>
        <p:txBody>
          <a:bodyPr wrap="square" lIns="0" tIns="0" rIns="0" bIns="0" rtlCol="0"/>
          <a:lstStyle/>
          <a:p>
            <a:endParaRPr/>
          </a:p>
        </p:txBody>
      </p:sp>
      <p:sp>
        <p:nvSpPr>
          <p:cNvPr id="42" name="object 42"/>
          <p:cNvSpPr/>
          <p:nvPr/>
        </p:nvSpPr>
        <p:spPr>
          <a:xfrm>
            <a:off x="3463255" y="6568132"/>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endParaRPr/>
          </a:p>
        </p:txBody>
      </p:sp>
      <p:sp>
        <p:nvSpPr>
          <p:cNvPr id="45" name="object 45"/>
          <p:cNvSpPr/>
          <p:nvPr/>
        </p:nvSpPr>
        <p:spPr>
          <a:xfrm>
            <a:off x="4316381" y="6568132"/>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endParaRPr/>
          </a:p>
        </p:txBody>
      </p:sp>
      <p:sp>
        <p:nvSpPr>
          <p:cNvPr id="62" name="Text Box 2">
            <a:extLst>
              <a:ext uri="{FF2B5EF4-FFF2-40B4-BE49-F238E27FC236}">
                <a16:creationId xmlns:a16="http://schemas.microsoft.com/office/drawing/2014/main" id="{F752F2D5-1B2C-4D6B-82FC-F8A38472870F}"/>
              </a:ext>
            </a:extLst>
          </p:cNvPr>
          <p:cNvSpPr txBox="1">
            <a:spLocks noChangeArrowheads="1"/>
          </p:cNvSpPr>
          <p:nvPr/>
        </p:nvSpPr>
        <p:spPr bwMode="auto">
          <a:xfrm>
            <a:off x="3385125" y="3654274"/>
            <a:ext cx="566737" cy="312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 name="object 7">
            <a:extLst>
              <a:ext uri="{FF2B5EF4-FFF2-40B4-BE49-F238E27FC236}">
                <a16:creationId xmlns:a16="http://schemas.microsoft.com/office/drawing/2014/main" id="{71118128-A139-4B49-9C97-D6E1362625EB}"/>
              </a:ext>
            </a:extLst>
          </p:cNvPr>
          <p:cNvSpPr txBox="1"/>
          <p:nvPr/>
        </p:nvSpPr>
        <p:spPr>
          <a:xfrm>
            <a:off x="-43596" y="333109"/>
            <a:ext cx="5328285" cy="259045"/>
          </a:xfrm>
          <a:prstGeom prst="rect">
            <a:avLst/>
          </a:prstGeom>
        </p:spPr>
        <p:txBody>
          <a:bodyPr vert="horz" wrap="square" lIns="0" tIns="12700" rIns="0" bIns="0" rtlCol="0">
            <a:spAutoFit/>
          </a:bodyPr>
          <a:lstStyle/>
          <a:p>
            <a:pPr indent="-228600" algn="ctr">
              <a:tabLst>
                <a:tab pos="457200" algn="l"/>
                <a:tab pos="228600" algn="l"/>
              </a:tabLst>
            </a:pPr>
            <a:r>
              <a:rPr lang="fr-FR" sz="1600" b="1" cap="small" dirty="0">
                <a:solidFill>
                  <a:schemeClr val="bg1"/>
                </a:solidFill>
                <a:effectLst/>
                <a:latin typeface="+mj-lt"/>
              </a:rPr>
              <a:t>CÂBLAGE DE L’INTERPHONE </a:t>
            </a:r>
          </a:p>
        </p:txBody>
      </p:sp>
      <p:sp>
        <p:nvSpPr>
          <p:cNvPr id="22" name="ZoneTexte 21">
            <a:extLst>
              <a:ext uri="{FF2B5EF4-FFF2-40B4-BE49-F238E27FC236}">
                <a16:creationId xmlns:a16="http://schemas.microsoft.com/office/drawing/2014/main" id="{9678309E-A457-4DE8-9EE7-69D34BAFA123}"/>
              </a:ext>
            </a:extLst>
          </p:cNvPr>
          <p:cNvSpPr txBox="1"/>
          <p:nvPr/>
        </p:nvSpPr>
        <p:spPr>
          <a:xfrm>
            <a:off x="1" y="5158968"/>
            <a:ext cx="5333999" cy="1569660"/>
          </a:xfrm>
          <a:prstGeom prst="rect">
            <a:avLst/>
          </a:prstGeom>
          <a:noFill/>
        </p:spPr>
        <p:txBody>
          <a:bodyPr wrap="square">
            <a:spAutoFit/>
          </a:bodyPr>
          <a:lstStyle/>
          <a:p>
            <a:pPr algn="ctr"/>
            <a:r>
              <a:rPr lang="fr-FR" sz="1200" b="1" dirty="0">
                <a:effectLst/>
                <a:ea typeface="Times New Roman" panose="02020603050405020304" pitchFamily="18" charset="0"/>
                <a:cs typeface="Times New Roman" panose="02020603050405020304" pitchFamily="18" charset="0"/>
              </a:rPr>
              <a:t>Le clavier codé HAUSMANN </a:t>
            </a:r>
            <a:r>
              <a:rPr lang="fr-FR" sz="1200" b="1" dirty="0">
                <a:ea typeface="Times New Roman" panose="02020603050405020304" pitchFamily="18" charset="0"/>
                <a:cs typeface="Times New Roman" panose="02020603050405020304" pitchFamily="18" charset="0"/>
              </a:rPr>
              <a:t>-</a:t>
            </a:r>
            <a:r>
              <a:rPr lang="fr-FR" sz="1200" b="1" dirty="0">
                <a:effectLst/>
                <a:ea typeface="Times New Roman" panose="02020603050405020304" pitchFamily="18" charset="0"/>
                <a:cs typeface="Times New Roman" panose="02020603050405020304" pitchFamily="18" charset="0"/>
              </a:rPr>
              <a:t> 1 relais , conforme à la loi handicap, sécurise l’ouverture d’un accès par 58 codes personnalisés. </a:t>
            </a:r>
          </a:p>
          <a:p>
            <a:pPr algn="ctr"/>
            <a:endParaRPr lang="fr-FR" sz="1200" b="1" dirty="0">
              <a:effectLst/>
              <a:ea typeface="Times New Roman" panose="02020603050405020304" pitchFamily="18" charset="0"/>
              <a:cs typeface="Times New Roman" panose="02020603050405020304" pitchFamily="18" charset="0"/>
            </a:endParaRPr>
          </a:p>
          <a:p>
            <a:pPr algn="ctr"/>
            <a:r>
              <a:rPr lang="fr-FR" sz="1200" b="1" dirty="0">
                <a:effectLst/>
                <a:ea typeface="Times New Roman" panose="02020603050405020304" pitchFamily="18" charset="0"/>
                <a:cs typeface="Times New Roman" panose="02020603050405020304" pitchFamily="18" charset="0"/>
              </a:rPr>
              <a:t>Le clavier HAUSSMANN - 1 relais, muni en usine d’un bornier débrochable, est disponible avec une finition Argent ou Or.</a:t>
            </a:r>
          </a:p>
          <a:p>
            <a:pPr algn="ctr"/>
            <a:endParaRPr lang="fr-FR" sz="1200" b="1" dirty="0">
              <a:effectLst/>
              <a:ea typeface="Times New Roman" panose="02020603050405020304" pitchFamily="18" charset="0"/>
              <a:cs typeface="Times New Roman" panose="02020603050405020304" pitchFamily="18" charset="0"/>
            </a:endParaRPr>
          </a:p>
          <a:p>
            <a:pPr algn="ctr"/>
            <a:r>
              <a:rPr lang="fr-FR" sz="1200" b="1" dirty="0">
                <a:effectLst/>
                <a:ea typeface="Times New Roman" panose="02020603050405020304" pitchFamily="18" charset="0"/>
                <a:cs typeface="Times New Roman" panose="02020603050405020304" pitchFamily="18" charset="0"/>
              </a:rPr>
              <a:t>La programmation des codes d’accès se fait directement sur le clavier en mode de programmation. Ce mode est accessible depuis la rue par un code maître.</a:t>
            </a:r>
          </a:p>
        </p:txBody>
      </p:sp>
      <p:sp>
        <p:nvSpPr>
          <p:cNvPr id="15" name="object 4">
            <a:extLst>
              <a:ext uri="{FF2B5EF4-FFF2-40B4-BE49-F238E27FC236}">
                <a16:creationId xmlns:a16="http://schemas.microsoft.com/office/drawing/2014/main" id="{30403086-75B8-4352-AC99-E70B625FB880}"/>
              </a:ext>
            </a:extLst>
          </p:cNvPr>
          <p:cNvSpPr/>
          <p:nvPr/>
        </p:nvSpPr>
        <p:spPr>
          <a:xfrm>
            <a:off x="0" y="-27929"/>
            <a:ext cx="5328285" cy="848854"/>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16" name="object 6">
            <a:extLst>
              <a:ext uri="{FF2B5EF4-FFF2-40B4-BE49-F238E27FC236}">
                <a16:creationId xmlns:a16="http://schemas.microsoft.com/office/drawing/2014/main" id="{DE9D8004-F4B4-4ABE-AD3F-7194614C85EE}"/>
              </a:ext>
            </a:extLst>
          </p:cNvPr>
          <p:cNvSpPr/>
          <p:nvPr/>
        </p:nvSpPr>
        <p:spPr>
          <a:xfrm>
            <a:off x="2152649" y="809625"/>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a:p>
        </p:txBody>
      </p:sp>
      <p:sp>
        <p:nvSpPr>
          <p:cNvPr id="17" name="ZoneTexte 16">
            <a:extLst>
              <a:ext uri="{FF2B5EF4-FFF2-40B4-BE49-F238E27FC236}">
                <a16:creationId xmlns:a16="http://schemas.microsoft.com/office/drawing/2014/main" id="{57677BCC-3097-46FF-9EE2-94BDAC39DE03}"/>
              </a:ext>
            </a:extLst>
          </p:cNvPr>
          <p:cNvSpPr txBox="1"/>
          <p:nvPr/>
        </p:nvSpPr>
        <p:spPr>
          <a:xfrm>
            <a:off x="151749" y="119958"/>
            <a:ext cx="5119042" cy="338554"/>
          </a:xfrm>
          <a:prstGeom prst="rect">
            <a:avLst/>
          </a:prstGeom>
          <a:noFill/>
        </p:spPr>
        <p:txBody>
          <a:bodyPr wrap="square" rtlCol="0">
            <a:spAutoFit/>
          </a:bodyPr>
          <a:lstStyle/>
          <a:p>
            <a:pPr algn="ctr"/>
            <a:r>
              <a:rPr lang="fr-FR" sz="1600" b="1" dirty="0">
                <a:solidFill>
                  <a:schemeClr val="bg1"/>
                </a:solidFill>
                <a:effectLst/>
                <a:latin typeface="Calibri (Corps)"/>
                <a:ea typeface="Calibri" panose="020F0502020204030204" pitchFamily="34" charset="0"/>
                <a:cs typeface="Times New Roman" panose="02020603050405020304" pitchFamily="18" charset="0"/>
              </a:rPr>
              <a:t>PRESENTATION DU PRODUIT</a:t>
            </a:r>
            <a:endParaRPr lang="fr-FR" sz="1600" dirty="0">
              <a:solidFill>
                <a:schemeClr val="bg1"/>
              </a:solidFill>
              <a:effectLst/>
              <a:latin typeface="Calibri (Corps)"/>
              <a:ea typeface="Calibri" panose="020F0502020204030204" pitchFamily="34" charset="0"/>
              <a:cs typeface="Times New Roman" panose="02020603050405020304" pitchFamily="18" charset="0"/>
            </a:endParaRPr>
          </a:p>
        </p:txBody>
      </p:sp>
      <p:grpSp>
        <p:nvGrpSpPr>
          <p:cNvPr id="12" name="Groupe 11">
            <a:extLst>
              <a:ext uri="{FF2B5EF4-FFF2-40B4-BE49-F238E27FC236}">
                <a16:creationId xmlns:a16="http://schemas.microsoft.com/office/drawing/2014/main" id="{D1ED6246-C360-4676-8FF2-9203303E10E7}"/>
              </a:ext>
            </a:extLst>
          </p:cNvPr>
          <p:cNvGrpSpPr/>
          <p:nvPr/>
        </p:nvGrpSpPr>
        <p:grpSpPr>
          <a:xfrm>
            <a:off x="138251" y="1549359"/>
            <a:ext cx="5195749" cy="2917915"/>
            <a:chOff x="138251" y="1549359"/>
            <a:chExt cx="5195749" cy="2917915"/>
          </a:xfrm>
        </p:grpSpPr>
        <p:pic>
          <p:nvPicPr>
            <p:cNvPr id="1026" name="Image 1">
              <a:extLst>
                <a:ext uri="{FF2B5EF4-FFF2-40B4-BE49-F238E27FC236}">
                  <a16:creationId xmlns:a16="http://schemas.microsoft.com/office/drawing/2014/main" id="{45C0B33D-1179-4E6B-AC69-DFE36F4CC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350219" y="1549359"/>
              <a:ext cx="1253078" cy="280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D383F433-F0E5-45DF-94BB-29A753657ECD}"/>
                </a:ext>
              </a:extLst>
            </p:cNvPr>
            <p:cNvSpPr/>
            <p:nvPr/>
          </p:nvSpPr>
          <p:spPr>
            <a:xfrm>
              <a:off x="261940" y="1717738"/>
              <a:ext cx="2031641" cy="707886"/>
            </a:xfrm>
            <a:prstGeom prst="rect">
              <a:avLst/>
            </a:prstGeom>
          </p:spPr>
          <p:txBody>
            <a:bodyPr wrap="square">
              <a:spAutoFit/>
            </a:bodyPr>
            <a:lstStyle/>
            <a:p>
              <a:r>
                <a:rPr lang="fr-FR" sz="1200" dirty="0"/>
                <a:t>Le bouton </a:t>
              </a:r>
              <a:r>
                <a:rPr lang="fr-FR" sz="1600" b="1" dirty="0"/>
                <a:t>P</a:t>
              </a:r>
              <a:r>
                <a:rPr lang="fr-FR" sz="1200" dirty="0"/>
                <a:t> du clavier contrôle les </a:t>
              </a:r>
              <a:r>
                <a:rPr lang="fr-FR" sz="1200" b="1" dirty="0"/>
                <a:t>accès libres </a:t>
              </a:r>
              <a:r>
                <a:rPr lang="fr-FR" sz="1200" dirty="0"/>
                <a:t>à l’aide d’une horloge externe </a:t>
              </a:r>
            </a:p>
          </p:txBody>
        </p:sp>
        <p:sp>
          <p:nvSpPr>
            <p:cNvPr id="27" name="Rectangle 26">
              <a:extLst>
                <a:ext uri="{FF2B5EF4-FFF2-40B4-BE49-F238E27FC236}">
                  <a16:creationId xmlns:a16="http://schemas.microsoft.com/office/drawing/2014/main" id="{C64AB267-D4AC-4B4A-B4E1-2C109C6F597A}"/>
                </a:ext>
              </a:extLst>
            </p:cNvPr>
            <p:cNvSpPr/>
            <p:nvPr/>
          </p:nvSpPr>
          <p:spPr>
            <a:xfrm>
              <a:off x="3385125" y="1882403"/>
              <a:ext cx="1948875" cy="646331"/>
            </a:xfrm>
            <a:prstGeom prst="rect">
              <a:avLst/>
            </a:prstGeom>
          </p:spPr>
          <p:txBody>
            <a:bodyPr wrap="square">
              <a:spAutoFit/>
            </a:bodyPr>
            <a:lstStyle/>
            <a:p>
              <a:pPr algn="ctr"/>
              <a:r>
                <a:rPr lang="fr-FR" sz="1200" b="1" dirty="0"/>
                <a:t>Deux </a:t>
              </a:r>
              <a:r>
                <a:rPr lang="fr-FR" sz="1200" b="1" dirty="0" err="1"/>
                <a:t>leds</a:t>
              </a:r>
              <a:r>
                <a:rPr lang="fr-FR" sz="1200" b="1" dirty="0"/>
                <a:t> :</a:t>
              </a:r>
            </a:p>
            <a:p>
              <a:r>
                <a:rPr lang="fr-FR" sz="1200" dirty="0"/>
                <a:t>      Verte   : accès autorisé</a:t>
              </a:r>
            </a:p>
            <a:p>
              <a:r>
                <a:rPr lang="fr-FR" sz="1200" dirty="0"/>
                <a:t>      Rouge : accès refusé</a:t>
              </a:r>
            </a:p>
          </p:txBody>
        </p:sp>
        <p:sp>
          <p:nvSpPr>
            <p:cNvPr id="29" name="Rectangle 28">
              <a:extLst>
                <a:ext uri="{FF2B5EF4-FFF2-40B4-BE49-F238E27FC236}">
                  <a16:creationId xmlns:a16="http://schemas.microsoft.com/office/drawing/2014/main" id="{886F540E-1415-4B7D-9009-AD5795126C18}"/>
                </a:ext>
              </a:extLst>
            </p:cNvPr>
            <p:cNvSpPr/>
            <p:nvPr/>
          </p:nvSpPr>
          <p:spPr>
            <a:xfrm>
              <a:off x="3705199" y="3598344"/>
              <a:ext cx="1579490" cy="461665"/>
            </a:xfrm>
            <a:prstGeom prst="rect">
              <a:avLst/>
            </a:prstGeom>
          </p:spPr>
          <p:txBody>
            <a:bodyPr wrap="square">
              <a:spAutoFit/>
            </a:bodyPr>
            <a:lstStyle/>
            <a:p>
              <a:r>
                <a:rPr lang="fr-FR" sz="1200" dirty="0"/>
                <a:t>Bouchon ou lecteur de proximité</a:t>
              </a:r>
            </a:p>
          </p:txBody>
        </p:sp>
        <p:sp>
          <p:nvSpPr>
            <p:cNvPr id="30" name="Rectangle 29">
              <a:extLst>
                <a:ext uri="{FF2B5EF4-FFF2-40B4-BE49-F238E27FC236}">
                  <a16:creationId xmlns:a16="http://schemas.microsoft.com/office/drawing/2014/main" id="{38104554-DADF-44EE-964F-B3B40DC2FE14}"/>
                </a:ext>
              </a:extLst>
            </p:cNvPr>
            <p:cNvSpPr/>
            <p:nvPr/>
          </p:nvSpPr>
          <p:spPr>
            <a:xfrm>
              <a:off x="138251" y="3082279"/>
              <a:ext cx="2279020" cy="1384995"/>
            </a:xfrm>
            <a:prstGeom prst="rect">
              <a:avLst/>
            </a:prstGeom>
          </p:spPr>
          <p:txBody>
            <a:bodyPr wrap="square">
              <a:spAutoFit/>
            </a:bodyPr>
            <a:lstStyle/>
            <a:p>
              <a:r>
                <a:rPr lang="fr-FR" sz="1200" b="1" dirty="0"/>
                <a:t>13 touches </a:t>
              </a:r>
              <a:r>
                <a:rPr lang="fr-FR" sz="1200" dirty="0"/>
                <a:t>rétro éclairées, un bip sonore réglable accompagne chaque appui de touches. Lors de l’ouverture de la porte un bip est émis et la </a:t>
              </a:r>
              <a:r>
                <a:rPr lang="fr-FR" sz="1200" dirty="0" err="1"/>
                <a:t>led</a:t>
              </a:r>
              <a:r>
                <a:rPr lang="fr-FR" sz="1200" dirty="0"/>
                <a:t> verte s’allume : le clavier est compatible « loi handicap ».</a:t>
              </a:r>
            </a:p>
          </p:txBody>
        </p:sp>
        <p:cxnSp>
          <p:nvCxnSpPr>
            <p:cNvPr id="3" name="Connecteur droit avec flèche 2">
              <a:extLst>
                <a:ext uri="{FF2B5EF4-FFF2-40B4-BE49-F238E27FC236}">
                  <a16:creationId xmlns:a16="http://schemas.microsoft.com/office/drawing/2014/main" id="{4AB1E3DE-FA0B-4F32-9F8E-E4F586786361}"/>
                </a:ext>
              </a:extLst>
            </p:cNvPr>
            <p:cNvCxnSpPr/>
            <p:nvPr/>
          </p:nvCxnSpPr>
          <p:spPr>
            <a:xfrm>
              <a:off x="1912280" y="1926455"/>
              <a:ext cx="79899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necteur droit avec flèche 17">
              <a:extLst>
                <a:ext uri="{FF2B5EF4-FFF2-40B4-BE49-F238E27FC236}">
                  <a16:creationId xmlns:a16="http://schemas.microsoft.com/office/drawing/2014/main" id="{CC3D7460-B0ED-416C-BC3A-BD7730EEDC4D}"/>
                </a:ext>
              </a:extLst>
            </p:cNvPr>
            <p:cNvCxnSpPr>
              <a:cxnSpLocks/>
            </p:cNvCxnSpPr>
            <p:nvPr/>
          </p:nvCxnSpPr>
          <p:spPr>
            <a:xfrm flipV="1">
              <a:off x="994299" y="2682682"/>
              <a:ext cx="1669842" cy="3995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Connecteur droit avec flèche 20">
              <a:extLst>
                <a:ext uri="{FF2B5EF4-FFF2-40B4-BE49-F238E27FC236}">
                  <a16:creationId xmlns:a16="http://schemas.microsoft.com/office/drawing/2014/main" id="{5E9CA053-9238-435A-8B6B-86E0C0B5792A}"/>
                </a:ext>
              </a:extLst>
            </p:cNvPr>
            <p:cNvCxnSpPr>
              <a:cxnSpLocks/>
            </p:cNvCxnSpPr>
            <p:nvPr/>
          </p:nvCxnSpPr>
          <p:spPr>
            <a:xfrm flipH="1">
              <a:off x="3175634" y="3774776"/>
              <a:ext cx="54107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Connecteur droit avec flèche 27">
              <a:extLst>
                <a:ext uri="{FF2B5EF4-FFF2-40B4-BE49-F238E27FC236}">
                  <a16:creationId xmlns:a16="http://schemas.microsoft.com/office/drawing/2014/main" id="{E5B47A45-A9C1-492D-993F-B378B63699C3}"/>
                </a:ext>
              </a:extLst>
            </p:cNvPr>
            <p:cNvCxnSpPr>
              <a:cxnSpLocks/>
            </p:cNvCxnSpPr>
            <p:nvPr/>
          </p:nvCxnSpPr>
          <p:spPr>
            <a:xfrm flipH="1">
              <a:off x="3410783" y="2018477"/>
              <a:ext cx="54107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 name="Espace réservé du numéro de diapositive 2">
            <a:extLst>
              <a:ext uri="{FF2B5EF4-FFF2-40B4-BE49-F238E27FC236}">
                <a16:creationId xmlns:a16="http://schemas.microsoft.com/office/drawing/2014/main" id="{3EC1706C-826C-0C0A-08FF-0B0FF565BA19}"/>
              </a:ext>
            </a:extLst>
          </p:cNvPr>
          <p:cNvSpPr>
            <a:spLocks noGrp="1"/>
          </p:cNvSpPr>
          <p:nvPr>
            <p:ph type="sldNum" sz="quarter" idx="7"/>
          </p:nvPr>
        </p:nvSpPr>
        <p:spPr>
          <a:xfrm>
            <a:off x="3840480" y="7033450"/>
            <a:ext cx="1226820" cy="378142"/>
          </a:xfrm>
        </p:spPr>
        <p:txBody>
          <a:bodyPr/>
          <a:lstStyle/>
          <a:p>
            <a:fld id="{B6F15528-21DE-4FAA-801E-634DDDAF4B2B}" type="slidenum">
              <a:rPr lang="fr-FR" smtClean="0"/>
              <a:t>2</a:t>
            </a:fld>
            <a:endParaRPr lang="fr-FR" dirty="0"/>
          </a:p>
        </p:txBody>
      </p:sp>
    </p:spTree>
    <p:extLst>
      <p:ext uri="{BB962C8B-B14F-4D97-AF65-F5344CB8AC3E}">
        <p14:creationId xmlns:p14="http://schemas.microsoft.com/office/powerpoint/2010/main" val="1873465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27929"/>
            <a:ext cx="5328285" cy="848854"/>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5" name="object 5"/>
          <p:cNvSpPr/>
          <p:nvPr/>
        </p:nvSpPr>
        <p:spPr>
          <a:xfrm>
            <a:off x="7265" y="1952626"/>
            <a:ext cx="5328285" cy="3352800"/>
          </a:xfrm>
          <a:custGeom>
            <a:avLst/>
            <a:gdLst/>
            <a:ahLst/>
            <a:cxnLst/>
            <a:rect l="l" t="t" r="r" b="b"/>
            <a:pathLst>
              <a:path w="5328285" h="3812540">
                <a:moveTo>
                  <a:pt x="0" y="3812400"/>
                </a:moveTo>
                <a:lnTo>
                  <a:pt x="5328005" y="3812400"/>
                </a:lnTo>
                <a:lnTo>
                  <a:pt x="5328005" y="0"/>
                </a:lnTo>
                <a:lnTo>
                  <a:pt x="0" y="0"/>
                </a:lnTo>
                <a:lnTo>
                  <a:pt x="0" y="3812400"/>
                </a:lnTo>
                <a:close/>
              </a:path>
            </a:pathLst>
          </a:custGeom>
          <a:solidFill>
            <a:srgbClr val="F2F2F2"/>
          </a:solidFill>
        </p:spPr>
        <p:txBody>
          <a:bodyPr wrap="square" lIns="0" tIns="0" rIns="0" bIns="0" rtlCol="0"/>
          <a:lstStyle/>
          <a:p>
            <a:endParaRPr/>
          </a:p>
        </p:txBody>
      </p:sp>
      <p:sp>
        <p:nvSpPr>
          <p:cNvPr id="6" name="object 6"/>
          <p:cNvSpPr/>
          <p:nvPr/>
        </p:nvSpPr>
        <p:spPr>
          <a:xfrm>
            <a:off x="2152649" y="809625"/>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a:p>
        </p:txBody>
      </p:sp>
      <p:sp>
        <p:nvSpPr>
          <p:cNvPr id="42" name="object 42"/>
          <p:cNvSpPr/>
          <p:nvPr/>
        </p:nvSpPr>
        <p:spPr>
          <a:xfrm>
            <a:off x="3463255" y="6568132"/>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endParaRPr/>
          </a:p>
        </p:txBody>
      </p:sp>
      <p:sp>
        <p:nvSpPr>
          <p:cNvPr id="45" name="object 45"/>
          <p:cNvSpPr/>
          <p:nvPr/>
        </p:nvSpPr>
        <p:spPr>
          <a:xfrm>
            <a:off x="4316381" y="6568132"/>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endParaRPr/>
          </a:p>
        </p:txBody>
      </p:sp>
      <p:sp>
        <p:nvSpPr>
          <p:cNvPr id="62" name="Text Box 2">
            <a:extLst>
              <a:ext uri="{FF2B5EF4-FFF2-40B4-BE49-F238E27FC236}">
                <a16:creationId xmlns:a16="http://schemas.microsoft.com/office/drawing/2014/main" id="{F752F2D5-1B2C-4D6B-82FC-F8A38472870F}"/>
              </a:ext>
            </a:extLst>
          </p:cNvPr>
          <p:cNvSpPr txBox="1">
            <a:spLocks noChangeArrowheads="1"/>
          </p:cNvSpPr>
          <p:nvPr/>
        </p:nvSpPr>
        <p:spPr bwMode="auto">
          <a:xfrm>
            <a:off x="3385125" y="3654274"/>
            <a:ext cx="566737" cy="312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 name="Text Box 447" descr="Briques horizontales">
            <a:extLst>
              <a:ext uri="{FF2B5EF4-FFF2-40B4-BE49-F238E27FC236}">
                <a16:creationId xmlns:a16="http://schemas.microsoft.com/office/drawing/2014/main" id="{40C3D8FF-79BF-3F44-9204-2F4C7A10FE44}"/>
              </a:ext>
            </a:extLst>
          </p:cNvPr>
          <p:cNvSpPr txBox="1">
            <a:spLocks noChangeAspect="1" noEditPoints="1" noChangeArrowheads="1" noChangeShapeType="1" noTextEdit="1"/>
          </p:cNvSpPr>
          <p:nvPr/>
        </p:nvSpPr>
        <p:spPr bwMode="auto">
          <a:xfrm>
            <a:off x="2916150" y="5360643"/>
            <a:ext cx="965766" cy="18871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72000" rIns="91440" bIns="72000" anchor="t" anchorCtr="0" upright="1">
            <a:noAutofit/>
          </a:bodyPr>
          <a:lstStyle/>
          <a:p>
            <a:pPr>
              <a:spcAft>
                <a:spcPts val="0"/>
              </a:spcAft>
            </a:pP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1" name="Text Box 17">
            <a:extLst>
              <a:ext uri="{FF2B5EF4-FFF2-40B4-BE49-F238E27FC236}">
                <a16:creationId xmlns:a16="http://schemas.microsoft.com/office/drawing/2014/main" id="{E151085C-163A-4CF6-9F65-96778F8C9D8E}"/>
              </a:ext>
            </a:extLst>
          </p:cNvPr>
          <p:cNvSpPr txBox="1">
            <a:spLocks noChangeArrowheads="1"/>
          </p:cNvSpPr>
          <p:nvPr/>
        </p:nvSpPr>
        <p:spPr bwMode="auto">
          <a:xfrm>
            <a:off x="70402" y="1130778"/>
            <a:ext cx="2595306" cy="8134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3" name="Text Box 18">
            <a:extLst>
              <a:ext uri="{FF2B5EF4-FFF2-40B4-BE49-F238E27FC236}">
                <a16:creationId xmlns:a16="http://schemas.microsoft.com/office/drawing/2014/main" id="{7715A1E2-3A1F-4A8B-A375-0BF5CBCD1B05}"/>
              </a:ext>
            </a:extLst>
          </p:cNvPr>
          <p:cNvSpPr txBox="1">
            <a:spLocks noChangeArrowheads="1"/>
          </p:cNvSpPr>
          <p:nvPr/>
        </p:nvSpPr>
        <p:spPr bwMode="auto">
          <a:xfrm>
            <a:off x="2665708" y="1126717"/>
            <a:ext cx="2607255" cy="8134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4" name="Image 43">
            <a:extLst>
              <a:ext uri="{FF2B5EF4-FFF2-40B4-BE49-F238E27FC236}">
                <a16:creationId xmlns:a16="http://schemas.microsoft.com/office/drawing/2014/main" id="{C5D56603-4E98-4B3F-90E8-059288AB0F1A}"/>
              </a:ext>
            </a:extLst>
          </p:cNvPr>
          <p:cNvPicPr>
            <a:picLocks noChangeAspect="1"/>
          </p:cNvPicPr>
          <p:nvPr/>
        </p:nvPicPr>
        <p:blipFill>
          <a:blip r:embed="rId3"/>
          <a:srcRect/>
          <a:stretch>
            <a:fillRect/>
          </a:stretch>
        </p:blipFill>
        <p:spPr bwMode="auto">
          <a:xfrm>
            <a:off x="105914" y="1172945"/>
            <a:ext cx="604788" cy="486587"/>
          </a:xfrm>
          <a:prstGeom prst="rect">
            <a:avLst/>
          </a:prstGeom>
          <a:noFill/>
          <a:ln w="9525">
            <a:noFill/>
            <a:miter lim="800000"/>
            <a:headEnd/>
            <a:tailEnd/>
          </a:ln>
        </p:spPr>
      </p:pic>
      <p:pic>
        <p:nvPicPr>
          <p:cNvPr id="46" name="Image 45">
            <a:extLst>
              <a:ext uri="{FF2B5EF4-FFF2-40B4-BE49-F238E27FC236}">
                <a16:creationId xmlns:a16="http://schemas.microsoft.com/office/drawing/2014/main" id="{3BF98136-1D74-4CF1-95CD-60249E5593ED}"/>
              </a:ext>
            </a:extLst>
          </p:cNvPr>
          <p:cNvPicPr>
            <a:picLocks noChangeAspect="1"/>
          </p:cNvPicPr>
          <p:nvPr/>
        </p:nvPicPr>
        <p:blipFill>
          <a:blip r:embed="rId4"/>
          <a:srcRect/>
          <a:stretch>
            <a:fillRect/>
          </a:stretch>
        </p:blipFill>
        <p:spPr bwMode="auto">
          <a:xfrm>
            <a:off x="2689164" y="1171552"/>
            <a:ext cx="586698" cy="471521"/>
          </a:xfrm>
          <a:prstGeom prst="rect">
            <a:avLst/>
          </a:prstGeom>
          <a:noFill/>
          <a:ln w="9525">
            <a:noFill/>
            <a:miter lim="800000"/>
            <a:headEnd/>
            <a:tailEnd/>
          </a:ln>
        </p:spPr>
      </p:pic>
      <p:pic>
        <p:nvPicPr>
          <p:cNvPr id="49" name="Image 48">
            <a:extLst>
              <a:ext uri="{FF2B5EF4-FFF2-40B4-BE49-F238E27FC236}">
                <a16:creationId xmlns:a16="http://schemas.microsoft.com/office/drawing/2014/main" id="{8A1D8AD5-2C8D-4B6C-BC0E-25B3ABCDB1E2}"/>
              </a:ext>
            </a:extLst>
          </p:cNvPr>
          <p:cNvPicPr>
            <a:picLocks noChangeAspect="1"/>
          </p:cNvPicPr>
          <p:nvPr/>
        </p:nvPicPr>
        <p:blipFill>
          <a:blip r:embed="rId5"/>
          <a:srcRect/>
          <a:stretch>
            <a:fillRect/>
          </a:stretch>
        </p:blipFill>
        <p:spPr bwMode="auto">
          <a:xfrm>
            <a:off x="3255917" y="1240084"/>
            <a:ext cx="523802" cy="419448"/>
          </a:xfrm>
          <a:prstGeom prst="rect">
            <a:avLst/>
          </a:prstGeom>
          <a:noFill/>
          <a:ln w="9525">
            <a:noFill/>
            <a:miter lim="800000"/>
            <a:headEnd/>
            <a:tailEnd/>
          </a:ln>
        </p:spPr>
      </p:pic>
      <p:pic>
        <p:nvPicPr>
          <p:cNvPr id="50" name="Image 49">
            <a:extLst>
              <a:ext uri="{FF2B5EF4-FFF2-40B4-BE49-F238E27FC236}">
                <a16:creationId xmlns:a16="http://schemas.microsoft.com/office/drawing/2014/main" id="{11A72278-A84B-441F-8EC5-BFA92E532E6C}"/>
              </a:ext>
            </a:extLst>
          </p:cNvPr>
          <p:cNvPicPr>
            <a:picLocks noChangeAspect="1"/>
          </p:cNvPicPr>
          <p:nvPr/>
        </p:nvPicPr>
        <p:blipFill>
          <a:blip r:embed="rId6"/>
          <a:srcRect/>
          <a:stretch>
            <a:fillRect/>
          </a:stretch>
        </p:blipFill>
        <p:spPr bwMode="auto">
          <a:xfrm rot="1954061">
            <a:off x="3703850" y="1433031"/>
            <a:ext cx="100394" cy="486630"/>
          </a:xfrm>
          <a:prstGeom prst="rect">
            <a:avLst/>
          </a:prstGeom>
          <a:noFill/>
          <a:ln w="9525">
            <a:noFill/>
            <a:miter lim="800000"/>
            <a:headEnd/>
            <a:tailEnd/>
          </a:ln>
        </p:spPr>
      </p:pic>
      <p:pic>
        <p:nvPicPr>
          <p:cNvPr id="51" name="Image 50">
            <a:extLst>
              <a:ext uri="{FF2B5EF4-FFF2-40B4-BE49-F238E27FC236}">
                <a16:creationId xmlns:a16="http://schemas.microsoft.com/office/drawing/2014/main" id="{C2FF2799-276C-44A4-A73C-1D8B7EC52EBD}"/>
              </a:ext>
            </a:extLst>
          </p:cNvPr>
          <p:cNvPicPr>
            <a:picLocks noChangeAspect="1"/>
          </p:cNvPicPr>
          <p:nvPr/>
        </p:nvPicPr>
        <p:blipFill>
          <a:blip r:embed="rId7"/>
          <a:stretch>
            <a:fillRect/>
          </a:stretch>
        </p:blipFill>
        <p:spPr bwMode="auto">
          <a:xfrm>
            <a:off x="4030628" y="1273132"/>
            <a:ext cx="281604" cy="520252"/>
          </a:xfrm>
          <a:prstGeom prst="rect">
            <a:avLst/>
          </a:prstGeom>
          <a:noFill/>
          <a:ln w="9525">
            <a:noFill/>
            <a:miter lim="800000"/>
            <a:headEnd/>
            <a:tailEnd/>
          </a:ln>
        </p:spPr>
      </p:pic>
      <p:pic>
        <p:nvPicPr>
          <p:cNvPr id="52" name="Image 51">
            <a:extLst>
              <a:ext uri="{FF2B5EF4-FFF2-40B4-BE49-F238E27FC236}">
                <a16:creationId xmlns:a16="http://schemas.microsoft.com/office/drawing/2014/main" id="{5FA6AD6F-2F23-46AE-A4ED-EDDEFC2F0B50}"/>
              </a:ext>
            </a:extLst>
          </p:cNvPr>
          <p:cNvPicPr>
            <a:picLocks noChangeAspect="1"/>
          </p:cNvPicPr>
          <p:nvPr/>
        </p:nvPicPr>
        <p:blipFill>
          <a:blip r:embed="rId8"/>
          <a:stretch>
            <a:fillRect/>
          </a:stretch>
        </p:blipFill>
        <p:spPr bwMode="auto">
          <a:xfrm>
            <a:off x="4495492" y="1212077"/>
            <a:ext cx="775299" cy="566468"/>
          </a:xfrm>
          <a:prstGeom prst="rect">
            <a:avLst/>
          </a:prstGeom>
          <a:noFill/>
          <a:ln w="9525">
            <a:noFill/>
            <a:miter lim="800000"/>
            <a:headEnd/>
            <a:tailEnd/>
          </a:ln>
        </p:spPr>
      </p:pic>
      <p:sp>
        <p:nvSpPr>
          <p:cNvPr id="54" name="Text Box 21">
            <a:extLst>
              <a:ext uri="{FF2B5EF4-FFF2-40B4-BE49-F238E27FC236}">
                <a16:creationId xmlns:a16="http://schemas.microsoft.com/office/drawing/2014/main" id="{0DF3BFB1-43A2-49AC-92C1-E8F8CD0DB7B9}"/>
              </a:ext>
            </a:extLst>
          </p:cNvPr>
          <p:cNvSpPr txBox="1">
            <a:spLocks noChangeArrowheads="1"/>
          </p:cNvSpPr>
          <p:nvPr/>
        </p:nvSpPr>
        <p:spPr bwMode="auto">
          <a:xfrm>
            <a:off x="3817473" y="1095891"/>
            <a:ext cx="769620" cy="306705"/>
          </a:xfrm>
          <a:prstGeom prst="rect">
            <a:avLst/>
          </a:prstGeom>
          <a:noFill/>
          <a:ln>
            <a:noFill/>
          </a:ln>
          <a:extLst>
            <a:ext uri="{909E8E84-426E-40DD-AFC4-6F175D3DCCD1}">
              <a14:hiddenFill xmlns:a14="http://schemas.microsoft.com/office/drawing/2010/main">
                <a:solidFill>
                  <a:schemeClr val="bg1">
                    <a:lumMod val="100000"/>
                    <a:lumOff val="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fr-FR" sz="14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Ø </a:t>
            </a:r>
            <a:r>
              <a:rPr lang="fr-F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8/10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Box 269">
            <a:extLst>
              <a:ext uri="{FF2B5EF4-FFF2-40B4-BE49-F238E27FC236}">
                <a16:creationId xmlns:a16="http://schemas.microsoft.com/office/drawing/2014/main" id="{6C6603C4-6ECB-46CC-89A6-6812A70E3388}"/>
              </a:ext>
            </a:extLst>
          </p:cNvPr>
          <p:cNvSpPr txBox="1">
            <a:spLocks noChangeArrowheads="1"/>
          </p:cNvSpPr>
          <p:nvPr/>
        </p:nvSpPr>
        <p:spPr bwMode="auto">
          <a:xfrm>
            <a:off x="88158" y="2027156"/>
            <a:ext cx="1722513" cy="288000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ct val="150000"/>
              </a:lnSpc>
              <a:spcAft>
                <a:spcPts val="10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Cuve encastrement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 Box 270">
            <a:extLst>
              <a:ext uri="{FF2B5EF4-FFF2-40B4-BE49-F238E27FC236}">
                <a16:creationId xmlns:a16="http://schemas.microsoft.com/office/drawing/2014/main" id="{D71A1276-7366-49D3-98EF-3D88513CDBF8}"/>
              </a:ext>
            </a:extLst>
          </p:cNvPr>
          <p:cNvSpPr txBox="1">
            <a:spLocks noChangeArrowheads="1"/>
          </p:cNvSpPr>
          <p:nvPr/>
        </p:nvSpPr>
        <p:spPr bwMode="auto">
          <a:xfrm>
            <a:off x="1810152" y="2023854"/>
            <a:ext cx="1722512" cy="2880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Boitier saillie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8" name="Image 57">
            <a:extLst>
              <a:ext uri="{FF2B5EF4-FFF2-40B4-BE49-F238E27FC236}">
                <a16:creationId xmlns:a16="http://schemas.microsoft.com/office/drawing/2014/main" id="{89F19899-F983-4318-BE01-16A15F8105C3}"/>
              </a:ext>
            </a:extLst>
          </p:cNvPr>
          <p:cNvPicPr>
            <a:picLocks noChangeAspect="1"/>
          </p:cNvPicPr>
          <p:nvPr/>
        </p:nvPicPr>
        <p:blipFill>
          <a:blip r:embed="rId9"/>
          <a:stretch>
            <a:fillRect/>
          </a:stretch>
        </p:blipFill>
        <p:spPr>
          <a:xfrm>
            <a:off x="111590" y="2472641"/>
            <a:ext cx="1643155" cy="2299560"/>
          </a:xfrm>
          <a:prstGeom prst="rect">
            <a:avLst/>
          </a:prstGeom>
        </p:spPr>
      </p:pic>
      <p:pic>
        <p:nvPicPr>
          <p:cNvPr id="59" name="Image 58">
            <a:extLst>
              <a:ext uri="{FF2B5EF4-FFF2-40B4-BE49-F238E27FC236}">
                <a16:creationId xmlns:a16="http://schemas.microsoft.com/office/drawing/2014/main" id="{0A391FAD-99CB-40AB-AB14-1DA03491E9DD}"/>
              </a:ext>
            </a:extLst>
          </p:cNvPr>
          <p:cNvPicPr>
            <a:picLocks noChangeAspect="1"/>
          </p:cNvPicPr>
          <p:nvPr/>
        </p:nvPicPr>
        <p:blipFill>
          <a:blip r:embed="rId10"/>
          <a:stretch>
            <a:fillRect/>
          </a:stretch>
        </p:blipFill>
        <p:spPr>
          <a:xfrm>
            <a:off x="1856746" y="2472641"/>
            <a:ext cx="1642636" cy="2298867"/>
          </a:xfrm>
          <a:prstGeom prst="rect">
            <a:avLst/>
          </a:prstGeom>
        </p:spPr>
      </p:pic>
      <p:sp>
        <p:nvSpPr>
          <p:cNvPr id="60" name="Text Box 270">
            <a:extLst>
              <a:ext uri="{FF2B5EF4-FFF2-40B4-BE49-F238E27FC236}">
                <a16:creationId xmlns:a16="http://schemas.microsoft.com/office/drawing/2014/main" id="{921458BC-5871-4360-AB3F-546D3225015E}"/>
              </a:ext>
            </a:extLst>
          </p:cNvPr>
          <p:cNvSpPr txBox="1">
            <a:spLocks noChangeArrowheads="1"/>
          </p:cNvSpPr>
          <p:nvPr/>
        </p:nvSpPr>
        <p:spPr bwMode="auto">
          <a:xfrm>
            <a:off x="3530523" y="2025202"/>
            <a:ext cx="1722512" cy="28809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Façade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5" name="Image 64">
            <a:extLst>
              <a:ext uri="{FF2B5EF4-FFF2-40B4-BE49-F238E27FC236}">
                <a16:creationId xmlns:a16="http://schemas.microsoft.com/office/drawing/2014/main" id="{5047644E-62F0-44B8-A3EC-50DBED03A5F5}"/>
              </a:ext>
            </a:extLst>
          </p:cNvPr>
          <p:cNvPicPr>
            <a:picLocks noChangeAspect="1"/>
          </p:cNvPicPr>
          <p:nvPr/>
        </p:nvPicPr>
        <p:blipFill>
          <a:blip r:embed="rId11"/>
          <a:stretch>
            <a:fillRect/>
          </a:stretch>
        </p:blipFill>
        <p:spPr>
          <a:xfrm>
            <a:off x="151749" y="5497258"/>
            <a:ext cx="1375311" cy="1923830"/>
          </a:xfrm>
          <a:prstGeom prst="rect">
            <a:avLst/>
          </a:prstGeom>
        </p:spPr>
      </p:pic>
      <p:sp>
        <p:nvSpPr>
          <p:cNvPr id="8" name="Ellipse 7">
            <a:extLst>
              <a:ext uri="{FF2B5EF4-FFF2-40B4-BE49-F238E27FC236}">
                <a16:creationId xmlns:a16="http://schemas.microsoft.com/office/drawing/2014/main" id="{AEA61D58-E266-4554-B05F-2FAB1018E07D}"/>
              </a:ext>
            </a:extLst>
          </p:cNvPr>
          <p:cNvSpPr/>
          <p:nvPr/>
        </p:nvSpPr>
        <p:spPr>
          <a:xfrm>
            <a:off x="214433" y="5415316"/>
            <a:ext cx="304800" cy="269046"/>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66" name="AutoShape 155">
            <a:extLst>
              <a:ext uri="{FF2B5EF4-FFF2-40B4-BE49-F238E27FC236}">
                <a16:creationId xmlns:a16="http://schemas.microsoft.com/office/drawing/2014/main" id="{7427D365-3CAD-42E4-B20F-9BE02D29B7BA}"/>
              </a:ext>
            </a:extLst>
          </p:cNvPr>
          <p:cNvSpPr>
            <a:spLocks noChangeArrowheads="1"/>
          </p:cNvSpPr>
          <p:nvPr/>
        </p:nvSpPr>
        <p:spPr bwMode="auto">
          <a:xfrm rot="9308520">
            <a:off x="875676" y="5611636"/>
            <a:ext cx="504620" cy="635649"/>
          </a:xfrm>
          <a:prstGeom prst="downArrow">
            <a:avLst>
              <a:gd name="adj1" fmla="val 68167"/>
              <a:gd name="adj2" fmla="val 34529"/>
            </a:avLst>
          </a:prstGeom>
          <a:solidFill>
            <a:schemeClr val="tx2"/>
          </a:solidFill>
          <a:ln w="38100">
            <a:solidFill>
              <a:schemeClr val="lt1">
                <a:lumMod val="95000"/>
                <a:lumOff val="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fr-FR"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a:t>
            </a:r>
          </a:p>
        </p:txBody>
      </p:sp>
      <p:sp>
        <p:nvSpPr>
          <p:cNvPr id="68" name="AutoShape 155">
            <a:extLst>
              <a:ext uri="{FF2B5EF4-FFF2-40B4-BE49-F238E27FC236}">
                <a16:creationId xmlns:a16="http://schemas.microsoft.com/office/drawing/2014/main" id="{B1FC160C-EB23-4483-A975-7434167F8932}"/>
              </a:ext>
            </a:extLst>
          </p:cNvPr>
          <p:cNvSpPr>
            <a:spLocks noChangeArrowheads="1"/>
          </p:cNvSpPr>
          <p:nvPr/>
        </p:nvSpPr>
        <p:spPr bwMode="auto">
          <a:xfrm rot="5400000">
            <a:off x="752991" y="6555932"/>
            <a:ext cx="635651" cy="635649"/>
          </a:xfrm>
          <a:prstGeom prst="downArrow">
            <a:avLst>
              <a:gd name="adj1" fmla="val 68167"/>
              <a:gd name="adj2" fmla="val 34529"/>
            </a:avLst>
          </a:prstGeom>
          <a:solidFill>
            <a:schemeClr val="tx2"/>
          </a:solidFill>
          <a:ln w="38100">
            <a:solidFill>
              <a:schemeClr val="lt1">
                <a:lumMod val="95000"/>
                <a:lumOff val="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fr-FR"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B</a:t>
            </a:r>
            <a:endParaRPr lang="fr-FR"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Ellipse 33">
            <a:extLst>
              <a:ext uri="{FF2B5EF4-FFF2-40B4-BE49-F238E27FC236}">
                <a16:creationId xmlns:a16="http://schemas.microsoft.com/office/drawing/2014/main" id="{B1BB6B20-A68E-4370-9764-03929F1E859C}"/>
              </a:ext>
            </a:extLst>
          </p:cNvPr>
          <p:cNvSpPr/>
          <p:nvPr/>
        </p:nvSpPr>
        <p:spPr>
          <a:xfrm>
            <a:off x="1816046" y="5415316"/>
            <a:ext cx="304800" cy="269046"/>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70" name="AutoShape 154">
            <a:extLst>
              <a:ext uri="{FF2B5EF4-FFF2-40B4-BE49-F238E27FC236}">
                <a16:creationId xmlns:a16="http://schemas.microsoft.com/office/drawing/2014/main" id="{3A3A88A3-24D1-4A92-AD28-AE81C085F165}"/>
              </a:ext>
            </a:extLst>
          </p:cNvPr>
          <p:cNvSpPr>
            <a:spLocks noChangeArrowheads="1"/>
          </p:cNvSpPr>
          <p:nvPr/>
        </p:nvSpPr>
        <p:spPr bwMode="auto">
          <a:xfrm>
            <a:off x="1834387" y="6884281"/>
            <a:ext cx="988365" cy="363537"/>
          </a:xfrm>
          <a:prstGeom prst="curvedDownArrow">
            <a:avLst>
              <a:gd name="adj1" fmla="val 49694"/>
              <a:gd name="adj2" fmla="val 99389"/>
              <a:gd name="adj3" fmla="val 33333"/>
            </a:avLst>
          </a:prstGeom>
          <a:solidFill>
            <a:schemeClr val="tx2"/>
          </a:solidFill>
          <a:ln w="38100">
            <a:solidFill>
              <a:schemeClr val="lt1">
                <a:lumMod val="95000"/>
                <a:lumOff val="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9" name="ZoneTexte 8">
            <a:extLst>
              <a:ext uri="{FF2B5EF4-FFF2-40B4-BE49-F238E27FC236}">
                <a16:creationId xmlns:a16="http://schemas.microsoft.com/office/drawing/2014/main" id="{0DC91200-4E3A-47F1-99CF-B055C2341C28}"/>
              </a:ext>
            </a:extLst>
          </p:cNvPr>
          <p:cNvSpPr txBox="1"/>
          <p:nvPr/>
        </p:nvSpPr>
        <p:spPr>
          <a:xfrm>
            <a:off x="151749" y="119958"/>
            <a:ext cx="5119042" cy="584775"/>
          </a:xfrm>
          <a:prstGeom prst="rect">
            <a:avLst/>
          </a:prstGeom>
          <a:noFill/>
        </p:spPr>
        <p:txBody>
          <a:bodyPr wrap="square" rtlCol="0">
            <a:spAutoFit/>
          </a:bodyPr>
          <a:lstStyle/>
          <a:p>
            <a:pPr algn="ctr"/>
            <a:r>
              <a:rPr lang="en-GB" sz="1600" b="1" dirty="0">
                <a:solidFill>
                  <a:schemeClr val="bg1"/>
                </a:solidFill>
              </a:rPr>
              <a:t>CONTENU ET DIMENSION ENCASTREMENT / SAILLIE</a:t>
            </a:r>
          </a:p>
          <a:p>
            <a:pPr algn="ctr"/>
            <a:r>
              <a:rPr lang="fr-FR" sz="1600" b="1" dirty="0">
                <a:solidFill>
                  <a:schemeClr val="bg1"/>
                </a:solidFill>
                <a:effectLst/>
                <a:latin typeface="Calibri (Corps)"/>
                <a:ea typeface="Calibri" panose="020F0502020204030204" pitchFamily="34" charset="0"/>
                <a:cs typeface="Times New Roman" panose="02020603050405020304" pitchFamily="18" charset="0"/>
              </a:rPr>
              <a:t>V270-0565 à V270-0567 / V270-0556 et V270-0558</a:t>
            </a:r>
            <a:endParaRPr lang="fr-FR" sz="1600" dirty="0">
              <a:solidFill>
                <a:schemeClr val="bg1"/>
              </a:solidFill>
              <a:effectLst/>
              <a:latin typeface="Calibri (Corps)"/>
              <a:ea typeface="Calibri" panose="020F0502020204030204" pitchFamily="34" charset="0"/>
              <a:cs typeface="Times New Roman" panose="02020603050405020304" pitchFamily="18" charset="0"/>
            </a:endParaRPr>
          </a:p>
        </p:txBody>
      </p:sp>
      <p:grpSp>
        <p:nvGrpSpPr>
          <p:cNvPr id="80" name="Groupe 79">
            <a:extLst>
              <a:ext uri="{FF2B5EF4-FFF2-40B4-BE49-F238E27FC236}">
                <a16:creationId xmlns:a16="http://schemas.microsoft.com/office/drawing/2014/main" id="{3118533E-A0B7-4D05-B6C8-80F42BC7AC78}"/>
              </a:ext>
            </a:extLst>
          </p:cNvPr>
          <p:cNvGrpSpPr/>
          <p:nvPr/>
        </p:nvGrpSpPr>
        <p:grpSpPr>
          <a:xfrm>
            <a:off x="3881917" y="5536854"/>
            <a:ext cx="1446368" cy="1574160"/>
            <a:chOff x="3695032" y="5431709"/>
            <a:chExt cx="1552270" cy="1136423"/>
          </a:xfrm>
        </p:grpSpPr>
        <p:sp>
          <p:nvSpPr>
            <p:cNvPr id="81" name="object 45">
              <a:extLst>
                <a:ext uri="{FF2B5EF4-FFF2-40B4-BE49-F238E27FC236}">
                  <a16:creationId xmlns:a16="http://schemas.microsoft.com/office/drawing/2014/main" id="{531C41AE-B8B5-4473-9DC6-B91A47D8E44F}"/>
                </a:ext>
              </a:extLst>
            </p:cNvPr>
            <p:cNvSpPr/>
            <p:nvPr/>
          </p:nvSpPr>
          <p:spPr>
            <a:xfrm>
              <a:off x="4316381" y="6568132"/>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endParaRPr/>
            </a:p>
          </p:txBody>
        </p:sp>
        <p:pic>
          <p:nvPicPr>
            <p:cNvPr id="82" name="Image 81">
              <a:extLst>
                <a:ext uri="{FF2B5EF4-FFF2-40B4-BE49-F238E27FC236}">
                  <a16:creationId xmlns:a16="http://schemas.microsoft.com/office/drawing/2014/main" id="{6BBE0BD0-7206-4980-98E4-3823357DB642}"/>
                </a:ext>
              </a:extLst>
            </p:cNvPr>
            <p:cNvPicPr>
              <a:picLocks noChangeAspect="1"/>
            </p:cNvPicPr>
            <p:nvPr/>
          </p:nvPicPr>
          <p:blipFill>
            <a:blip r:embed="rId12"/>
            <a:srcRect/>
            <a:stretch>
              <a:fillRect/>
            </a:stretch>
          </p:blipFill>
          <p:spPr bwMode="auto">
            <a:xfrm>
              <a:off x="3695032" y="5431709"/>
              <a:ext cx="1552270" cy="1096902"/>
            </a:xfrm>
            <a:prstGeom prst="rect">
              <a:avLst/>
            </a:prstGeom>
            <a:noFill/>
            <a:ln w="9525">
              <a:noFill/>
              <a:miter lim="800000"/>
              <a:headEnd/>
              <a:tailEnd/>
            </a:ln>
          </p:spPr>
        </p:pic>
        <p:sp>
          <p:nvSpPr>
            <p:cNvPr id="83" name="Rectangle 82">
              <a:extLst>
                <a:ext uri="{FF2B5EF4-FFF2-40B4-BE49-F238E27FC236}">
                  <a16:creationId xmlns:a16="http://schemas.microsoft.com/office/drawing/2014/main" id="{C4D8CB60-6EB7-416B-9AAA-CDF934ACF6DA}"/>
                </a:ext>
              </a:extLst>
            </p:cNvPr>
            <p:cNvSpPr/>
            <p:nvPr/>
          </p:nvSpPr>
          <p:spPr>
            <a:xfrm>
              <a:off x="4747425" y="6202908"/>
              <a:ext cx="45719" cy="147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4354EA03-200C-4243-8C9C-C7E0C55B6FCA}"/>
                </a:ext>
              </a:extLst>
            </p:cNvPr>
            <p:cNvSpPr/>
            <p:nvPr/>
          </p:nvSpPr>
          <p:spPr>
            <a:xfrm>
              <a:off x="3935494" y="6206320"/>
              <a:ext cx="45719" cy="147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e 2">
            <a:extLst>
              <a:ext uri="{FF2B5EF4-FFF2-40B4-BE49-F238E27FC236}">
                <a16:creationId xmlns:a16="http://schemas.microsoft.com/office/drawing/2014/main" id="{08176177-9C62-4643-BB51-49BCFF8F4B5C}"/>
              </a:ext>
            </a:extLst>
          </p:cNvPr>
          <p:cNvGrpSpPr/>
          <p:nvPr/>
        </p:nvGrpSpPr>
        <p:grpSpPr>
          <a:xfrm>
            <a:off x="723221" y="1205201"/>
            <a:ext cx="313347" cy="697740"/>
            <a:chOff x="945171" y="1205201"/>
            <a:chExt cx="313347" cy="697740"/>
          </a:xfrm>
        </p:grpSpPr>
        <p:pic>
          <p:nvPicPr>
            <p:cNvPr id="47" name="Image 46">
              <a:extLst>
                <a:ext uri="{FF2B5EF4-FFF2-40B4-BE49-F238E27FC236}">
                  <a16:creationId xmlns:a16="http://schemas.microsoft.com/office/drawing/2014/main" id="{AD567880-02C2-4DCF-9DD4-112D8B97ABC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bwMode="auto">
            <a:xfrm>
              <a:off x="945171" y="1205201"/>
              <a:ext cx="313347" cy="697740"/>
            </a:xfrm>
            <a:prstGeom prst="rect">
              <a:avLst/>
            </a:prstGeom>
            <a:noFill/>
            <a:ln w="9525">
              <a:noFill/>
              <a:miter lim="800000"/>
              <a:headEnd/>
              <a:tailEnd/>
            </a:ln>
          </p:spPr>
        </p:pic>
        <p:sp>
          <p:nvSpPr>
            <p:cNvPr id="2" name="Ellipse 1">
              <a:extLst>
                <a:ext uri="{FF2B5EF4-FFF2-40B4-BE49-F238E27FC236}">
                  <a16:creationId xmlns:a16="http://schemas.microsoft.com/office/drawing/2014/main" id="{53F5BD1E-5E33-4357-86AF-888E9B50BC8B}"/>
                </a:ext>
              </a:extLst>
            </p:cNvPr>
            <p:cNvSpPr/>
            <p:nvPr/>
          </p:nvSpPr>
          <p:spPr>
            <a:xfrm>
              <a:off x="1064355" y="1686166"/>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e 9">
            <a:extLst>
              <a:ext uri="{FF2B5EF4-FFF2-40B4-BE49-F238E27FC236}">
                <a16:creationId xmlns:a16="http://schemas.microsoft.com/office/drawing/2014/main" id="{6829A4A5-FF8B-4C79-BB25-2DD3D2976495}"/>
              </a:ext>
            </a:extLst>
          </p:cNvPr>
          <p:cNvGrpSpPr/>
          <p:nvPr/>
        </p:nvGrpSpPr>
        <p:grpSpPr>
          <a:xfrm>
            <a:off x="3026047" y="5549839"/>
            <a:ext cx="724748" cy="1407080"/>
            <a:chOff x="3026047" y="5549839"/>
            <a:chExt cx="724748" cy="1407080"/>
          </a:xfrm>
        </p:grpSpPr>
        <p:pic>
          <p:nvPicPr>
            <p:cNvPr id="61" name="Image 60">
              <a:extLst>
                <a:ext uri="{FF2B5EF4-FFF2-40B4-BE49-F238E27FC236}">
                  <a16:creationId xmlns:a16="http://schemas.microsoft.com/office/drawing/2014/main" id="{A97B2171-757D-479B-9A70-B41907CAF96C}"/>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bwMode="auto">
            <a:xfrm>
              <a:off x="3026047" y="5549839"/>
              <a:ext cx="724748" cy="1407080"/>
            </a:xfrm>
            <a:prstGeom prst="rect">
              <a:avLst/>
            </a:prstGeom>
            <a:noFill/>
            <a:ln w="9525">
              <a:noFill/>
              <a:miter lim="800000"/>
              <a:headEnd/>
              <a:tailEnd/>
            </a:ln>
          </p:spPr>
        </p:pic>
        <p:sp>
          <p:nvSpPr>
            <p:cNvPr id="64" name="Ellipse 63">
              <a:extLst>
                <a:ext uri="{FF2B5EF4-FFF2-40B4-BE49-F238E27FC236}">
                  <a16:creationId xmlns:a16="http://schemas.microsoft.com/office/drawing/2014/main" id="{3912E174-7FFF-488C-B081-9DD514F3AF58}"/>
                </a:ext>
              </a:extLst>
            </p:cNvPr>
            <p:cNvSpPr/>
            <p:nvPr/>
          </p:nvSpPr>
          <p:spPr>
            <a:xfrm>
              <a:off x="3301711" y="6519765"/>
              <a:ext cx="166531" cy="14519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Ellipse 34">
            <a:extLst>
              <a:ext uri="{FF2B5EF4-FFF2-40B4-BE49-F238E27FC236}">
                <a16:creationId xmlns:a16="http://schemas.microsoft.com/office/drawing/2014/main" id="{FCB0C26A-7046-4A0B-83F0-12C8F8187A5D}"/>
              </a:ext>
            </a:extLst>
          </p:cNvPr>
          <p:cNvSpPr/>
          <p:nvPr/>
        </p:nvSpPr>
        <p:spPr>
          <a:xfrm>
            <a:off x="3020793" y="5399502"/>
            <a:ext cx="304800" cy="269046"/>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grpSp>
        <p:nvGrpSpPr>
          <p:cNvPr id="7" name="Groupe 6">
            <a:extLst>
              <a:ext uri="{FF2B5EF4-FFF2-40B4-BE49-F238E27FC236}">
                <a16:creationId xmlns:a16="http://schemas.microsoft.com/office/drawing/2014/main" id="{DC22B5E6-1A71-467B-8BC1-1A5A05416AD6}"/>
              </a:ext>
            </a:extLst>
          </p:cNvPr>
          <p:cNvGrpSpPr/>
          <p:nvPr/>
        </p:nvGrpSpPr>
        <p:grpSpPr>
          <a:xfrm>
            <a:off x="1784168" y="5360856"/>
            <a:ext cx="965767" cy="2200682"/>
            <a:chOff x="1784168" y="5360856"/>
            <a:chExt cx="965767" cy="2200682"/>
          </a:xfrm>
        </p:grpSpPr>
        <p:pic>
          <p:nvPicPr>
            <p:cNvPr id="69" name="Image 68">
              <a:extLst>
                <a:ext uri="{FF2B5EF4-FFF2-40B4-BE49-F238E27FC236}">
                  <a16:creationId xmlns:a16="http://schemas.microsoft.com/office/drawing/2014/main" id="{35426D05-B081-4763-AE82-FF47CAD54E3E}"/>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784168" y="5360856"/>
              <a:ext cx="965767" cy="2200682"/>
            </a:xfrm>
            <a:prstGeom prst="rect">
              <a:avLst/>
            </a:prstGeom>
          </p:spPr>
        </p:pic>
        <p:sp>
          <p:nvSpPr>
            <p:cNvPr id="67" name="Ellipse 66">
              <a:extLst>
                <a:ext uri="{FF2B5EF4-FFF2-40B4-BE49-F238E27FC236}">
                  <a16:creationId xmlns:a16="http://schemas.microsoft.com/office/drawing/2014/main" id="{1A2A5326-7A4A-4013-90FE-2D90CEF30C03}"/>
                </a:ext>
              </a:extLst>
            </p:cNvPr>
            <p:cNvSpPr/>
            <p:nvPr/>
          </p:nvSpPr>
          <p:spPr>
            <a:xfrm>
              <a:off x="2183785" y="6364528"/>
              <a:ext cx="166531" cy="14519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e 11">
            <a:extLst>
              <a:ext uri="{FF2B5EF4-FFF2-40B4-BE49-F238E27FC236}">
                <a16:creationId xmlns:a16="http://schemas.microsoft.com/office/drawing/2014/main" id="{D4E9A99E-1968-4E52-A87A-E33721AF41E9}"/>
              </a:ext>
            </a:extLst>
          </p:cNvPr>
          <p:cNvGrpSpPr/>
          <p:nvPr/>
        </p:nvGrpSpPr>
        <p:grpSpPr>
          <a:xfrm>
            <a:off x="3581927" y="2350985"/>
            <a:ext cx="1584040" cy="2447542"/>
            <a:chOff x="3581927" y="2350985"/>
            <a:chExt cx="1584040" cy="2447542"/>
          </a:xfrm>
        </p:grpSpPr>
        <p:pic>
          <p:nvPicPr>
            <p:cNvPr id="63" name="Image 62">
              <a:extLst>
                <a:ext uri="{FF2B5EF4-FFF2-40B4-BE49-F238E27FC236}">
                  <a16:creationId xmlns:a16="http://schemas.microsoft.com/office/drawing/2014/main" id="{31B6978B-E692-4E9F-A00B-B5C3C168681C}"/>
                </a:ext>
              </a:extLst>
            </p:cNvPr>
            <p:cNvPicPr>
              <a:picLocks noChangeAspect="1"/>
            </p:cNvPicPr>
            <p:nvPr/>
          </p:nvPicPr>
          <p:blipFill>
            <a:blip r:embed="rId16"/>
            <a:stretch>
              <a:fillRect/>
            </a:stretch>
          </p:blipFill>
          <p:spPr>
            <a:xfrm>
              <a:off x="3581927" y="2350985"/>
              <a:ext cx="1584040" cy="2447542"/>
            </a:xfrm>
            <a:prstGeom prst="rect">
              <a:avLst/>
            </a:prstGeom>
          </p:spPr>
        </p:pic>
        <p:sp>
          <p:nvSpPr>
            <p:cNvPr id="11" name="Rectangle 10">
              <a:extLst>
                <a:ext uri="{FF2B5EF4-FFF2-40B4-BE49-F238E27FC236}">
                  <a16:creationId xmlns:a16="http://schemas.microsoft.com/office/drawing/2014/main" id="{21F6042E-6D9E-4C23-89A8-7EFF36DA9373}"/>
                </a:ext>
              </a:extLst>
            </p:cNvPr>
            <p:cNvSpPr/>
            <p:nvPr/>
          </p:nvSpPr>
          <p:spPr>
            <a:xfrm>
              <a:off x="4001126" y="3781425"/>
              <a:ext cx="688570" cy="727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3" name="Image 72">
            <a:extLst>
              <a:ext uri="{FF2B5EF4-FFF2-40B4-BE49-F238E27FC236}">
                <a16:creationId xmlns:a16="http://schemas.microsoft.com/office/drawing/2014/main" id="{3CC338EC-9D42-4B77-857E-7592BF624740}"/>
              </a:ext>
            </a:extLst>
          </p:cNvPr>
          <p:cNvPicPr>
            <a:picLocks noChangeAspect="1"/>
          </p:cNvPicPr>
          <p:nvPr/>
        </p:nvPicPr>
        <p:blipFill>
          <a:blip r:embed="rId17"/>
          <a:stretch>
            <a:fillRect/>
          </a:stretch>
        </p:blipFill>
        <p:spPr>
          <a:xfrm>
            <a:off x="1130776" y="1200995"/>
            <a:ext cx="282737" cy="696414"/>
          </a:xfrm>
          <a:prstGeom prst="rect">
            <a:avLst/>
          </a:prstGeom>
        </p:spPr>
      </p:pic>
      <p:pic>
        <p:nvPicPr>
          <p:cNvPr id="75" name="Image 74">
            <a:extLst>
              <a:ext uri="{FF2B5EF4-FFF2-40B4-BE49-F238E27FC236}">
                <a16:creationId xmlns:a16="http://schemas.microsoft.com/office/drawing/2014/main" id="{1FC9166D-C63A-459C-8040-4F3EB1E67B52}"/>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08256" y="1354808"/>
            <a:ext cx="286172" cy="372586"/>
          </a:xfrm>
          <a:prstGeom prst="rect">
            <a:avLst/>
          </a:prstGeom>
          <a:noFill/>
          <a:ln>
            <a:noFill/>
          </a:ln>
        </p:spPr>
      </p:pic>
      <p:pic>
        <p:nvPicPr>
          <p:cNvPr id="78" name="Image 77">
            <a:extLst>
              <a:ext uri="{FF2B5EF4-FFF2-40B4-BE49-F238E27FC236}">
                <a16:creationId xmlns:a16="http://schemas.microsoft.com/office/drawing/2014/main" id="{C72AC379-36BE-48F5-B292-7887A2C6BC5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60698" y="1234802"/>
            <a:ext cx="317706" cy="558582"/>
          </a:xfrm>
          <a:prstGeom prst="rect">
            <a:avLst/>
          </a:prstGeom>
        </p:spPr>
      </p:pic>
      <p:pic>
        <p:nvPicPr>
          <p:cNvPr id="85" name="Image 84">
            <a:extLst>
              <a:ext uri="{FF2B5EF4-FFF2-40B4-BE49-F238E27FC236}">
                <a16:creationId xmlns:a16="http://schemas.microsoft.com/office/drawing/2014/main" id="{77066FEF-3AFE-4525-967E-71A294BA7EF5}"/>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1471347" y="1341691"/>
            <a:ext cx="282737" cy="466456"/>
          </a:xfrm>
          <a:prstGeom prst="rect">
            <a:avLst/>
          </a:prstGeom>
        </p:spPr>
      </p:pic>
      <p:sp>
        <p:nvSpPr>
          <p:cNvPr id="13" name="Espace réservé du numéro de diapositive 2">
            <a:extLst>
              <a:ext uri="{FF2B5EF4-FFF2-40B4-BE49-F238E27FC236}">
                <a16:creationId xmlns:a16="http://schemas.microsoft.com/office/drawing/2014/main" id="{320D0710-728B-3B5C-1A16-89FC26BE889A}"/>
              </a:ext>
            </a:extLst>
          </p:cNvPr>
          <p:cNvSpPr>
            <a:spLocks noGrp="1"/>
          </p:cNvSpPr>
          <p:nvPr>
            <p:ph type="sldNum" sz="quarter" idx="7"/>
          </p:nvPr>
        </p:nvSpPr>
        <p:spPr>
          <a:xfrm>
            <a:off x="3840480" y="7033450"/>
            <a:ext cx="1226820" cy="378142"/>
          </a:xfrm>
        </p:spPr>
        <p:txBody>
          <a:bodyPr/>
          <a:lstStyle/>
          <a:p>
            <a:fld id="{B6F15528-21DE-4FAA-801E-634DDDAF4B2B}" type="slidenum">
              <a:rPr lang="fr-FR" smtClean="0"/>
              <a:t>3</a:t>
            </a:fld>
            <a:endParaRPr lang="fr-FR" dirty="0"/>
          </a:p>
        </p:txBody>
      </p:sp>
    </p:spTree>
    <p:extLst>
      <p:ext uri="{BB962C8B-B14F-4D97-AF65-F5344CB8AC3E}">
        <p14:creationId xmlns:p14="http://schemas.microsoft.com/office/powerpoint/2010/main" val="65728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27929"/>
            <a:ext cx="5328285" cy="848854"/>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5" name="object 5"/>
          <p:cNvSpPr/>
          <p:nvPr/>
        </p:nvSpPr>
        <p:spPr>
          <a:xfrm>
            <a:off x="7265" y="1952626"/>
            <a:ext cx="5328285" cy="3352800"/>
          </a:xfrm>
          <a:custGeom>
            <a:avLst/>
            <a:gdLst/>
            <a:ahLst/>
            <a:cxnLst/>
            <a:rect l="l" t="t" r="r" b="b"/>
            <a:pathLst>
              <a:path w="5328285" h="3812540">
                <a:moveTo>
                  <a:pt x="0" y="3812400"/>
                </a:moveTo>
                <a:lnTo>
                  <a:pt x="5328005" y="3812400"/>
                </a:lnTo>
                <a:lnTo>
                  <a:pt x="5328005" y="0"/>
                </a:lnTo>
                <a:lnTo>
                  <a:pt x="0" y="0"/>
                </a:lnTo>
                <a:lnTo>
                  <a:pt x="0" y="3812400"/>
                </a:lnTo>
                <a:close/>
              </a:path>
            </a:pathLst>
          </a:custGeom>
          <a:solidFill>
            <a:srgbClr val="F2F2F2"/>
          </a:solidFill>
        </p:spPr>
        <p:txBody>
          <a:bodyPr wrap="square" lIns="0" tIns="0" rIns="0" bIns="0" rtlCol="0"/>
          <a:lstStyle/>
          <a:p>
            <a:endParaRPr/>
          </a:p>
        </p:txBody>
      </p:sp>
      <p:sp>
        <p:nvSpPr>
          <p:cNvPr id="6" name="object 6"/>
          <p:cNvSpPr/>
          <p:nvPr/>
        </p:nvSpPr>
        <p:spPr>
          <a:xfrm>
            <a:off x="2152649" y="809625"/>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a:p>
        </p:txBody>
      </p:sp>
      <p:sp>
        <p:nvSpPr>
          <p:cNvPr id="42" name="object 42"/>
          <p:cNvSpPr/>
          <p:nvPr/>
        </p:nvSpPr>
        <p:spPr>
          <a:xfrm>
            <a:off x="3463255" y="6568132"/>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endParaRPr/>
          </a:p>
        </p:txBody>
      </p:sp>
      <p:sp>
        <p:nvSpPr>
          <p:cNvPr id="62" name="Text Box 2">
            <a:extLst>
              <a:ext uri="{FF2B5EF4-FFF2-40B4-BE49-F238E27FC236}">
                <a16:creationId xmlns:a16="http://schemas.microsoft.com/office/drawing/2014/main" id="{F752F2D5-1B2C-4D6B-82FC-F8A38472870F}"/>
              </a:ext>
            </a:extLst>
          </p:cNvPr>
          <p:cNvSpPr txBox="1">
            <a:spLocks noChangeArrowheads="1"/>
          </p:cNvSpPr>
          <p:nvPr/>
        </p:nvSpPr>
        <p:spPr bwMode="auto">
          <a:xfrm>
            <a:off x="3385125" y="3654274"/>
            <a:ext cx="566737" cy="312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 name="Text Box 447" descr="Briques horizontales">
            <a:extLst>
              <a:ext uri="{FF2B5EF4-FFF2-40B4-BE49-F238E27FC236}">
                <a16:creationId xmlns:a16="http://schemas.microsoft.com/office/drawing/2014/main" id="{40C3D8FF-79BF-3F44-9204-2F4C7A10FE44}"/>
              </a:ext>
            </a:extLst>
          </p:cNvPr>
          <p:cNvSpPr txBox="1">
            <a:spLocks noChangeAspect="1" noEditPoints="1" noChangeArrowheads="1" noChangeShapeType="1" noTextEdit="1"/>
          </p:cNvSpPr>
          <p:nvPr/>
        </p:nvSpPr>
        <p:spPr bwMode="auto">
          <a:xfrm>
            <a:off x="2812857" y="5360643"/>
            <a:ext cx="767911" cy="157385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72000" rIns="91440" bIns="72000" anchor="t" anchorCtr="0" upright="1">
            <a:noAutofit/>
          </a:bodyPr>
          <a:lstStyle/>
          <a:p>
            <a:pPr>
              <a:spcAft>
                <a:spcPts val="0"/>
              </a:spcAft>
            </a:pP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1" name="Text Box 17">
            <a:extLst>
              <a:ext uri="{FF2B5EF4-FFF2-40B4-BE49-F238E27FC236}">
                <a16:creationId xmlns:a16="http://schemas.microsoft.com/office/drawing/2014/main" id="{E151085C-163A-4CF6-9F65-96778F8C9D8E}"/>
              </a:ext>
            </a:extLst>
          </p:cNvPr>
          <p:cNvSpPr txBox="1">
            <a:spLocks noChangeArrowheads="1"/>
          </p:cNvSpPr>
          <p:nvPr/>
        </p:nvSpPr>
        <p:spPr bwMode="auto">
          <a:xfrm>
            <a:off x="70402" y="1130778"/>
            <a:ext cx="2595306" cy="8134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3" name="Text Box 18">
            <a:extLst>
              <a:ext uri="{FF2B5EF4-FFF2-40B4-BE49-F238E27FC236}">
                <a16:creationId xmlns:a16="http://schemas.microsoft.com/office/drawing/2014/main" id="{7715A1E2-3A1F-4A8B-A375-0BF5CBCD1B05}"/>
              </a:ext>
            </a:extLst>
          </p:cNvPr>
          <p:cNvSpPr txBox="1">
            <a:spLocks noChangeArrowheads="1"/>
          </p:cNvSpPr>
          <p:nvPr/>
        </p:nvSpPr>
        <p:spPr bwMode="auto">
          <a:xfrm>
            <a:off x="2665708" y="1126717"/>
            <a:ext cx="2607255" cy="8134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4" name="Image 43">
            <a:extLst>
              <a:ext uri="{FF2B5EF4-FFF2-40B4-BE49-F238E27FC236}">
                <a16:creationId xmlns:a16="http://schemas.microsoft.com/office/drawing/2014/main" id="{C5D56603-4E98-4B3F-90E8-059288AB0F1A}"/>
              </a:ext>
            </a:extLst>
          </p:cNvPr>
          <p:cNvPicPr>
            <a:picLocks noChangeAspect="1"/>
          </p:cNvPicPr>
          <p:nvPr/>
        </p:nvPicPr>
        <p:blipFill>
          <a:blip r:embed="rId3"/>
          <a:srcRect/>
          <a:stretch>
            <a:fillRect/>
          </a:stretch>
        </p:blipFill>
        <p:spPr bwMode="auto">
          <a:xfrm>
            <a:off x="105914" y="1172945"/>
            <a:ext cx="604788" cy="486587"/>
          </a:xfrm>
          <a:prstGeom prst="rect">
            <a:avLst/>
          </a:prstGeom>
          <a:noFill/>
          <a:ln w="9525">
            <a:noFill/>
            <a:miter lim="800000"/>
            <a:headEnd/>
            <a:tailEnd/>
          </a:ln>
        </p:spPr>
      </p:pic>
      <p:pic>
        <p:nvPicPr>
          <p:cNvPr id="46" name="Image 45">
            <a:extLst>
              <a:ext uri="{FF2B5EF4-FFF2-40B4-BE49-F238E27FC236}">
                <a16:creationId xmlns:a16="http://schemas.microsoft.com/office/drawing/2014/main" id="{3BF98136-1D74-4CF1-95CD-60249E5593ED}"/>
              </a:ext>
            </a:extLst>
          </p:cNvPr>
          <p:cNvPicPr>
            <a:picLocks noChangeAspect="1"/>
          </p:cNvPicPr>
          <p:nvPr/>
        </p:nvPicPr>
        <p:blipFill>
          <a:blip r:embed="rId4"/>
          <a:srcRect/>
          <a:stretch>
            <a:fillRect/>
          </a:stretch>
        </p:blipFill>
        <p:spPr bwMode="auto">
          <a:xfrm>
            <a:off x="2689164" y="1171552"/>
            <a:ext cx="586698" cy="471521"/>
          </a:xfrm>
          <a:prstGeom prst="rect">
            <a:avLst/>
          </a:prstGeom>
          <a:noFill/>
          <a:ln w="9525">
            <a:noFill/>
            <a:miter lim="800000"/>
            <a:headEnd/>
            <a:tailEnd/>
          </a:ln>
        </p:spPr>
      </p:pic>
      <p:pic>
        <p:nvPicPr>
          <p:cNvPr id="49" name="Image 48">
            <a:extLst>
              <a:ext uri="{FF2B5EF4-FFF2-40B4-BE49-F238E27FC236}">
                <a16:creationId xmlns:a16="http://schemas.microsoft.com/office/drawing/2014/main" id="{8A1D8AD5-2C8D-4B6C-BC0E-25B3ABCDB1E2}"/>
              </a:ext>
            </a:extLst>
          </p:cNvPr>
          <p:cNvPicPr>
            <a:picLocks noChangeAspect="1"/>
          </p:cNvPicPr>
          <p:nvPr/>
        </p:nvPicPr>
        <p:blipFill>
          <a:blip r:embed="rId5"/>
          <a:srcRect/>
          <a:stretch>
            <a:fillRect/>
          </a:stretch>
        </p:blipFill>
        <p:spPr bwMode="auto">
          <a:xfrm>
            <a:off x="3255917" y="1240084"/>
            <a:ext cx="523802" cy="419448"/>
          </a:xfrm>
          <a:prstGeom prst="rect">
            <a:avLst/>
          </a:prstGeom>
          <a:noFill/>
          <a:ln w="9525">
            <a:noFill/>
            <a:miter lim="800000"/>
            <a:headEnd/>
            <a:tailEnd/>
          </a:ln>
        </p:spPr>
      </p:pic>
      <p:pic>
        <p:nvPicPr>
          <p:cNvPr id="50" name="Image 49">
            <a:extLst>
              <a:ext uri="{FF2B5EF4-FFF2-40B4-BE49-F238E27FC236}">
                <a16:creationId xmlns:a16="http://schemas.microsoft.com/office/drawing/2014/main" id="{11A72278-A84B-441F-8EC5-BFA92E532E6C}"/>
              </a:ext>
            </a:extLst>
          </p:cNvPr>
          <p:cNvPicPr>
            <a:picLocks noChangeAspect="1"/>
          </p:cNvPicPr>
          <p:nvPr/>
        </p:nvPicPr>
        <p:blipFill>
          <a:blip r:embed="rId6"/>
          <a:srcRect/>
          <a:stretch>
            <a:fillRect/>
          </a:stretch>
        </p:blipFill>
        <p:spPr bwMode="auto">
          <a:xfrm rot="1954061">
            <a:off x="3703850" y="1433031"/>
            <a:ext cx="100394" cy="486630"/>
          </a:xfrm>
          <a:prstGeom prst="rect">
            <a:avLst/>
          </a:prstGeom>
          <a:noFill/>
          <a:ln w="9525">
            <a:noFill/>
            <a:miter lim="800000"/>
            <a:headEnd/>
            <a:tailEnd/>
          </a:ln>
        </p:spPr>
      </p:pic>
      <p:pic>
        <p:nvPicPr>
          <p:cNvPr id="51" name="Image 50">
            <a:extLst>
              <a:ext uri="{FF2B5EF4-FFF2-40B4-BE49-F238E27FC236}">
                <a16:creationId xmlns:a16="http://schemas.microsoft.com/office/drawing/2014/main" id="{C2FF2799-276C-44A4-A73C-1D8B7EC52EBD}"/>
              </a:ext>
            </a:extLst>
          </p:cNvPr>
          <p:cNvPicPr>
            <a:picLocks noChangeAspect="1"/>
          </p:cNvPicPr>
          <p:nvPr/>
        </p:nvPicPr>
        <p:blipFill>
          <a:blip r:embed="rId7"/>
          <a:stretch>
            <a:fillRect/>
          </a:stretch>
        </p:blipFill>
        <p:spPr bwMode="auto">
          <a:xfrm>
            <a:off x="4030628" y="1273132"/>
            <a:ext cx="281604" cy="520252"/>
          </a:xfrm>
          <a:prstGeom prst="rect">
            <a:avLst/>
          </a:prstGeom>
          <a:noFill/>
          <a:ln w="9525">
            <a:noFill/>
            <a:miter lim="800000"/>
            <a:headEnd/>
            <a:tailEnd/>
          </a:ln>
        </p:spPr>
      </p:pic>
      <p:pic>
        <p:nvPicPr>
          <p:cNvPr id="52" name="Image 51">
            <a:extLst>
              <a:ext uri="{FF2B5EF4-FFF2-40B4-BE49-F238E27FC236}">
                <a16:creationId xmlns:a16="http://schemas.microsoft.com/office/drawing/2014/main" id="{5FA6AD6F-2F23-46AE-A4ED-EDDEFC2F0B50}"/>
              </a:ext>
            </a:extLst>
          </p:cNvPr>
          <p:cNvPicPr>
            <a:picLocks noChangeAspect="1"/>
          </p:cNvPicPr>
          <p:nvPr/>
        </p:nvPicPr>
        <p:blipFill>
          <a:blip r:embed="rId8"/>
          <a:stretch>
            <a:fillRect/>
          </a:stretch>
        </p:blipFill>
        <p:spPr bwMode="auto">
          <a:xfrm>
            <a:off x="4495492" y="1212077"/>
            <a:ext cx="775299" cy="566468"/>
          </a:xfrm>
          <a:prstGeom prst="rect">
            <a:avLst/>
          </a:prstGeom>
          <a:noFill/>
          <a:ln w="9525">
            <a:noFill/>
            <a:miter lim="800000"/>
            <a:headEnd/>
            <a:tailEnd/>
          </a:ln>
        </p:spPr>
      </p:pic>
      <p:sp>
        <p:nvSpPr>
          <p:cNvPr id="54" name="Text Box 21">
            <a:extLst>
              <a:ext uri="{FF2B5EF4-FFF2-40B4-BE49-F238E27FC236}">
                <a16:creationId xmlns:a16="http://schemas.microsoft.com/office/drawing/2014/main" id="{0DF3BFB1-43A2-49AC-92C1-E8F8CD0DB7B9}"/>
              </a:ext>
            </a:extLst>
          </p:cNvPr>
          <p:cNvSpPr txBox="1">
            <a:spLocks noChangeArrowheads="1"/>
          </p:cNvSpPr>
          <p:nvPr/>
        </p:nvSpPr>
        <p:spPr bwMode="auto">
          <a:xfrm>
            <a:off x="3817473" y="1095891"/>
            <a:ext cx="769620" cy="306705"/>
          </a:xfrm>
          <a:prstGeom prst="rect">
            <a:avLst/>
          </a:prstGeom>
          <a:noFill/>
          <a:ln>
            <a:noFill/>
          </a:ln>
          <a:extLst>
            <a:ext uri="{909E8E84-426E-40DD-AFC4-6F175D3DCCD1}">
              <a14:hiddenFill xmlns:a14="http://schemas.microsoft.com/office/drawing/2010/main">
                <a:solidFill>
                  <a:schemeClr val="bg1">
                    <a:lumMod val="100000"/>
                    <a:lumOff val="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fr-FR" sz="14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Ø </a:t>
            </a:r>
            <a:r>
              <a:rPr lang="fr-F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8/10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Box 269">
            <a:extLst>
              <a:ext uri="{FF2B5EF4-FFF2-40B4-BE49-F238E27FC236}">
                <a16:creationId xmlns:a16="http://schemas.microsoft.com/office/drawing/2014/main" id="{6C6603C4-6ECB-46CC-89A6-6812A70E3388}"/>
              </a:ext>
            </a:extLst>
          </p:cNvPr>
          <p:cNvSpPr txBox="1">
            <a:spLocks noChangeArrowheads="1"/>
          </p:cNvSpPr>
          <p:nvPr/>
        </p:nvSpPr>
        <p:spPr bwMode="auto">
          <a:xfrm>
            <a:off x="88158" y="2027156"/>
            <a:ext cx="1722513" cy="288000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ct val="150000"/>
              </a:lnSpc>
              <a:spcAft>
                <a:spcPts val="10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Cuve encastrement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 Box 270">
            <a:extLst>
              <a:ext uri="{FF2B5EF4-FFF2-40B4-BE49-F238E27FC236}">
                <a16:creationId xmlns:a16="http://schemas.microsoft.com/office/drawing/2014/main" id="{D71A1276-7366-49D3-98EF-3D88513CDBF8}"/>
              </a:ext>
            </a:extLst>
          </p:cNvPr>
          <p:cNvSpPr txBox="1">
            <a:spLocks noChangeArrowheads="1"/>
          </p:cNvSpPr>
          <p:nvPr/>
        </p:nvSpPr>
        <p:spPr bwMode="auto">
          <a:xfrm>
            <a:off x="1810152" y="2023854"/>
            <a:ext cx="1722512" cy="2880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Boitier saillie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 Box 270">
            <a:extLst>
              <a:ext uri="{FF2B5EF4-FFF2-40B4-BE49-F238E27FC236}">
                <a16:creationId xmlns:a16="http://schemas.microsoft.com/office/drawing/2014/main" id="{921458BC-5871-4360-AB3F-546D3225015E}"/>
              </a:ext>
            </a:extLst>
          </p:cNvPr>
          <p:cNvSpPr txBox="1">
            <a:spLocks noChangeArrowheads="1"/>
          </p:cNvSpPr>
          <p:nvPr/>
        </p:nvSpPr>
        <p:spPr bwMode="auto">
          <a:xfrm>
            <a:off x="3530523" y="2025202"/>
            <a:ext cx="1722512" cy="28809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Façade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5" name="Image 64">
            <a:extLst>
              <a:ext uri="{FF2B5EF4-FFF2-40B4-BE49-F238E27FC236}">
                <a16:creationId xmlns:a16="http://schemas.microsoft.com/office/drawing/2014/main" id="{5047644E-62F0-44B8-A3EC-50DBED03A5F5}"/>
              </a:ext>
            </a:extLst>
          </p:cNvPr>
          <p:cNvPicPr>
            <a:picLocks noChangeAspect="1"/>
          </p:cNvPicPr>
          <p:nvPr/>
        </p:nvPicPr>
        <p:blipFill>
          <a:blip r:embed="rId9"/>
          <a:stretch>
            <a:fillRect/>
          </a:stretch>
        </p:blipFill>
        <p:spPr>
          <a:xfrm>
            <a:off x="151749" y="5497258"/>
            <a:ext cx="1375311" cy="1923830"/>
          </a:xfrm>
          <a:prstGeom prst="rect">
            <a:avLst/>
          </a:prstGeom>
        </p:spPr>
      </p:pic>
      <p:sp>
        <p:nvSpPr>
          <p:cNvPr id="8" name="Ellipse 7">
            <a:extLst>
              <a:ext uri="{FF2B5EF4-FFF2-40B4-BE49-F238E27FC236}">
                <a16:creationId xmlns:a16="http://schemas.microsoft.com/office/drawing/2014/main" id="{AEA61D58-E266-4554-B05F-2FAB1018E07D}"/>
              </a:ext>
            </a:extLst>
          </p:cNvPr>
          <p:cNvSpPr/>
          <p:nvPr/>
        </p:nvSpPr>
        <p:spPr>
          <a:xfrm>
            <a:off x="214433" y="5415316"/>
            <a:ext cx="304800" cy="269046"/>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66" name="AutoShape 155">
            <a:extLst>
              <a:ext uri="{FF2B5EF4-FFF2-40B4-BE49-F238E27FC236}">
                <a16:creationId xmlns:a16="http://schemas.microsoft.com/office/drawing/2014/main" id="{7427D365-3CAD-42E4-B20F-9BE02D29B7BA}"/>
              </a:ext>
            </a:extLst>
          </p:cNvPr>
          <p:cNvSpPr>
            <a:spLocks noChangeArrowheads="1"/>
          </p:cNvSpPr>
          <p:nvPr/>
        </p:nvSpPr>
        <p:spPr bwMode="auto">
          <a:xfrm rot="10800000">
            <a:off x="875676" y="5611636"/>
            <a:ext cx="504620" cy="635649"/>
          </a:xfrm>
          <a:prstGeom prst="downArrow">
            <a:avLst>
              <a:gd name="adj1" fmla="val 68167"/>
              <a:gd name="adj2" fmla="val 34529"/>
            </a:avLst>
          </a:prstGeom>
          <a:solidFill>
            <a:schemeClr val="tx2"/>
          </a:solidFill>
          <a:ln w="38100">
            <a:solidFill>
              <a:schemeClr val="lt1">
                <a:lumMod val="95000"/>
                <a:lumOff val="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fr-FR"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a:t>
            </a:r>
          </a:p>
        </p:txBody>
      </p:sp>
      <p:sp>
        <p:nvSpPr>
          <p:cNvPr id="68" name="AutoShape 155">
            <a:extLst>
              <a:ext uri="{FF2B5EF4-FFF2-40B4-BE49-F238E27FC236}">
                <a16:creationId xmlns:a16="http://schemas.microsoft.com/office/drawing/2014/main" id="{B1FC160C-EB23-4483-A975-7434167F8932}"/>
              </a:ext>
            </a:extLst>
          </p:cNvPr>
          <p:cNvSpPr>
            <a:spLocks noChangeArrowheads="1"/>
          </p:cNvSpPr>
          <p:nvPr/>
        </p:nvSpPr>
        <p:spPr bwMode="auto">
          <a:xfrm rot="5400000">
            <a:off x="642235" y="6611339"/>
            <a:ext cx="927746" cy="735361"/>
          </a:xfrm>
          <a:prstGeom prst="downArrow">
            <a:avLst>
              <a:gd name="adj1" fmla="val 68167"/>
              <a:gd name="adj2" fmla="val 34529"/>
            </a:avLst>
          </a:prstGeom>
          <a:solidFill>
            <a:schemeClr val="tx2"/>
          </a:solidFill>
          <a:ln w="38100">
            <a:solidFill>
              <a:schemeClr val="lt1">
                <a:lumMod val="95000"/>
                <a:lumOff val="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fr-FR"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B</a:t>
            </a:r>
            <a:endParaRPr lang="fr-FR"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9" name="Image 68">
            <a:extLst>
              <a:ext uri="{FF2B5EF4-FFF2-40B4-BE49-F238E27FC236}">
                <a16:creationId xmlns:a16="http://schemas.microsoft.com/office/drawing/2014/main" id="{35426D05-B081-4763-AE82-FF47CAD54E3E}"/>
              </a:ext>
            </a:extLst>
          </p:cNvPr>
          <p:cNvPicPr>
            <a:picLocks noChangeAspect="1"/>
          </p:cNvPicPr>
          <p:nvPr/>
        </p:nvPicPr>
        <p:blipFill>
          <a:blip r:embed="rId10"/>
          <a:stretch>
            <a:fillRect/>
          </a:stretch>
        </p:blipFill>
        <p:spPr>
          <a:xfrm>
            <a:off x="1642125" y="5360643"/>
            <a:ext cx="965767" cy="2201109"/>
          </a:xfrm>
          <a:prstGeom prst="rect">
            <a:avLst/>
          </a:prstGeom>
        </p:spPr>
      </p:pic>
      <p:sp>
        <p:nvSpPr>
          <p:cNvPr id="70" name="AutoShape 154">
            <a:extLst>
              <a:ext uri="{FF2B5EF4-FFF2-40B4-BE49-F238E27FC236}">
                <a16:creationId xmlns:a16="http://schemas.microsoft.com/office/drawing/2014/main" id="{3A3A88A3-24D1-4A92-AD28-AE81C085F165}"/>
              </a:ext>
            </a:extLst>
          </p:cNvPr>
          <p:cNvSpPr>
            <a:spLocks noChangeArrowheads="1"/>
          </p:cNvSpPr>
          <p:nvPr/>
        </p:nvSpPr>
        <p:spPr bwMode="auto">
          <a:xfrm>
            <a:off x="1692344" y="6884281"/>
            <a:ext cx="988365" cy="363537"/>
          </a:xfrm>
          <a:prstGeom prst="curvedDownArrow">
            <a:avLst>
              <a:gd name="adj1" fmla="val 49694"/>
              <a:gd name="adj2" fmla="val 99389"/>
              <a:gd name="adj3" fmla="val 33333"/>
            </a:avLst>
          </a:prstGeom>
          <a:solidFill>
            <a:schemeClr val="tx2"/>
          </a:solidFill>
          <a:ln w="38100">
            <a:solidFill>
              <a:schemeClr val="lt1">
                <a:lumMod val="95000"/>
                <a:lumOff val="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9" name="ZoneTexte 8">
            <a:extLst>
              <a:ext uri="{FF2B5EF4-FFF2-40B4-BE49-F238E27FC236}">
                <a16:creationId xmlns:a16="http://schemas.microsoft.com/office/drawing/2014/main" id="{0DC91200-4E3A-47F1-99CF-B055C2341C28}"/>
              </a:ext>
            </a:extLst>
          </p:cNvPr>
          <p:cNvSpPr txBox="1"/>
          <p:nvPr/>
        </p:nvSpPr>
        <p:spPr>
          <a:xfrm>
            <a:off x="151749" y="119958"/>
            <a:ext cx="5119042" cy="584775"/>
          </a:xfrm>
          <a:prstGeom prst="rect">
            <a:avLst/>
          </a:prstGeom>
          <a:noFill/>
        </p:spPr>
        <p:txBody>
          <a:bodyPr wrap="square" rtlCol="0">
            <a:spAutoFit/>
          </a:bodyPr>
          <a:lstStyle/>
          <a:p>
            <a:pPr algn="ctr"/>
            <a:r>
              <a:rPr lang="en-GB" sz="1600" b="1" dirty="0">
                <a:solidFill>
                  <a:schemeClr val="bg1"/>
                </a:solidFill>
              </a:rPr>
              <a:t>CONTENU ET DIMENSION ENCASTREMENT / SAILLIE</a:t>
            </a:r>
          </a:p>
          <a:p>
            <a:pPr algn="ctr"/>
            <a:r>
              <a:rPr lang="fr-FR" sz="1600" b="1" dirty="0">
                <a:solidFill>
                  <a:schemeClr val="bg1"/>
                </a:solidFill>
                <a:effectLst/>
                <a:latin typeface="Calibri (Corps)"/>
                <a:ea typeface="Calibri" panose="020F0502020204030204" pitchFamily="34" charset="0"/>
                <a:cs typeface="Times New Roman" panose="02020603050405020304" pitchFamily="18" charset="0"/>
              </a:rPr>
              <a:t>V270-0550 à V270-0552</a:t>
            </a:r>
            <a:endParaRPr lang="fr-FR" sz="1600" dirty="0">
              <a:solidFill>
                <a:schemeClr val="bg1"/>
              </a:solidFill>
              <a:effectLst/>
              <a:latin typeface="Calibri (Corps)"/>
              <a:ea typeface="Calibri" panose="020F0502020204030204" pitchFamily="34" charset="0"/>
              <a:cs typeface="Times New Roman" panose="02020603050405020304" pitchFamily="18" charset="0"/>
            </a:endParaRPr>
          </a:p>
        </p:txBody>
      </p:sp>
      <p:pic>
        <p:nvPicPr>
          <p:cNvPr id="37" name="Image 36">
            <a:extLst>
              <a:ext uri="{FF2B5EF4-FFF2-40B4-BE49-F238E27FC236}">
                <a16:creationId xmlns:a16="http://schemas.microsoft.com/office/drawing/2014/main" id="{00D6CE41-FB3D-4A74-93F5-BD5DBB63C1DF}"/>
              </a:ext>
            </a:extLst>
          </p:cNvPr>
          <p:cNvPicPr>
            <a:picLocks noChangeAspect="1"/>
          </p:cNvPicPr>
          <p:nvPr/>
        </p:nvPicPr>
        <p:blipFill>
          <a:blip r:embed="rId11"/>
          <a:stretch>
            <a:fillRect/>
          </a:stretch>
        </p:blipFill>
        <p:spPr>
          <a:xfrm>
            <a:off x="123670" y="2529274"/>
            <a:ext cx="1668726" cy="1715046"/>
          </a:xfrm>
          <a:prstGeom prst="rect">
            <a:avLst/>
          </a:prstGeom>
        </p:spPr>
      </p:pic>
      <p:pic>
        <p:nvPicPr>
          <p:cNvPr id="38" name="Image 37">
            <a:extLst>
              <a:ext uri="{FF2B5EF4-FFF2-40B4-BE49-F238E27FC236}">
                <a16:creationId xmlns:a16="http://schemas.microsoft.com/office/drawing/2014/main" id="{07070AEF-8EA7-43FE-BDFF-5843626C57D0}"/>
              </a:ext>
            </a:extLst>
          </p:cNvPr>
          <p:cNvPicPr>
            <a:picLocks noChangeAspect="1"/>
          </p:cNvPicPr>
          <p:nvPr/>
        </p:nvPicPr>
        <p:blipFill>
          <a:blip r:embed="rId12"/>
          <a:stretch>
            <a:fillRect/>
          </a:stretch>
        </p:blipFill>
        <p:spPr>
          <a:xfrm>
            <a:off x="1824462" y="2588793"/>
            <a:ext cx="1696912" cy="1732312"/>
          </a:xfrm>
          <a:prstGeom prst="rect">
            <a:avLst/>
          </a:prstGeom>
        </p:spPr>
      </p:pic>
      <p:pic>
        <p:nvPicPr>
          <p:cNvPr id="39" name="Image 38">
            <a:extLst>
              <a:ext uri="{FF2B5EF4-FFF2-40B4-BE49-F238E27FC236}">
                <a16:creationId xmlns:a16="http://schemas.microsoft.com/office/drawing/2014/main" id="{5277F1B4-AA10-4694-A5BD-7C4A4629D63E}"/>
              </a:ext>
            </a:extLst>
          </p:cNvPr>
          <p:cNvPicPr>
            <a:picLocks noChangeAspect="1"/>
          </p:cNvPicPr>
          <p:nvPr/>
        </p:nvPicPr>
        <p:blipFill>
          <a:blip r:embed="rId13"/>
          <a:stretch>
            <a:fillRect/>
          </a:stretch>
        </p:blipFill>
        <p:spPr>
          <a:xfrm>
            <a:off x="3562858" y="2509201"/>
            <a:ext cx="1659982" cy="1824723"/>
          </a:xfrm>
          <a:prstGeom prst="rect">
            <a:avLst/>
          </a:prstGeom>
        </p:spPr>
      </p:pic>
      <p:pic>
        <p:nvPicPr>
          <p:cNvPr id="40" name="Image 39">
            <a:extLst>
              <a:ext uri="{FF2B5EF4-FFF2-40B4-BE49-F238E27FC236}">
                <a16:creationId xmlns:a16="http://schemas.microsoft.com/office/drawing/2014/main" id="{9EBD207C-FF48-4217-9E4F-D83E25EB9CC2}"/>
              </a:ext>
            </a:extLst>
          </p:cNvPr>
          <p:cNvPicPr>
            <a:picLocks noChangeAspect="1"/>
          </p:cNvPicPr>
          <p:nvPr/>
        </p:nvPicPr>
        <p:blipFill rotWithShape="1">
          <a:blip r:embed="rId14"/>
          <a:srcRect b="35692"/>
          <a:stretch/>
        </p:blipFill>
        <p:spPr bwMode="auto">
          <a:xfrm>
            <a:off x="680421" y="1266558"/>
            <a:ext cx="386080" cy="533400"/>
          </a:xfrm>
          <a:prstGeom prst="rect">
            <a:avLst/>
          </a:prstGeom>
          <a:noFill/>
          <a:ln>
            <a:noFill/>
          </a:ln>
          <a:extLst>
            <a:ext uri="{53640926-AAD7-44D8-BBD7-CCE9431645EC}">
              <a14:shadowObscured xmlns:a14="http://schemas.microsoft.com/office/drawing/2010/main"/>
            </a:ext>
          </a:extLst>
        </p:spPr>
      </p:pic>
      <p:pic>
        <p:nvPicPr>
          <p:cNvPr id="53" name="Image 52">
            <a:extLst>
              <a:ext uri="{FF2B5EF4-FFF2-40B4-BE49-F238E27FC236}">
                <a16:creationId xmlns:a16="http://schemas.microsoft.com/office/drawing/2014/main" id="{99CC36A8-00A4-4F36-BA70-F04CB93CFEDF}"/>
              </a:ext>
            </a:extLst>
          </p:cNvPr>
          <p:cNvPicPr>
            <a:picLocks noChangeAspect="1"/>
          </p:cNvPicPr>
          <p:nvPr/>
        </p:nvPicPr>
        <p:blipFill rotWithShape="1">
          <a:blip r:embed="rId14"/>
          <a:srcRect b="35692"/>
          <a:stretch/>
        </p:blipFill>
        <p:spPr bwMode="auto">
          <a:xfrm>
            <a:off x="2861956" y="5642491"/>
            <a:ext cx="676391" cy="934487"/>
          </a:xfrm>
          <a:prstGeom prst="rect">
            <a:avLst/>
          </a:prstGeom>
          <a:noFill/>
          <a:ln>
            <a:noFill/>
          </a:ln>
          <a:extLst>
            <a:ext uri="{53640926-AAD7-44D8-BBD7-CCE9431645EC}">
              <a14:shadowObscured xmlns:a14="http://schemas.microsoft.com/office/drawing/2010/main"/>
            </a:ext>
          </a:extLst>
        </p:spPr>
      </p:pic>
      <p:sp>
        <p:nvSpPr>
          <p:cNvPr id="35" name="Ellipse 34">
            <a:extLst>
              <a:ext uri="{FF2B5EF4-FFF2-40B4-BE49-F238E27FC236}">
                <a16:creationId xmlns:a16="http://schemas.microsoft.com/office/drawing/2014/main" id="{FCB0C26A-7046-4A0B-83F0-12C8F8187A5D}"/>
              </a:ext>
            </a:extLst>
          </p:cNvPr>
          <p:cNvSpPr/>
          <p:nvPr/>
        </p:nvSpPr>
        <p:spPr>
          <a:xfrm>
            <a:off x="2816600" y="5399502"/>
            <a:ext cx="304800" cy="269046"/>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pic>
        <p:nvPicPr>
          <p:cNvPr id="57" name="Image 56">
            <a:extLst>
              <a:ext uri="{FF2B5EF4-FFF2-40B4-BE49-F238E27FC236}">
                <a16:creationId xmlns:a16="http://schemas.microsoft.com/office/drawing/2014/main" id="{9B7BDC26-6F03-43D0-930F-26B63571D236}"/>
              </a:ext>
            </a:extLst>
          </p:cNvPr>
          <p:cNvPicPr>
            <a:picLocks noChangeAspect="1"/>
          </p:cNvPicPr>
          <p:nvPr/>
        </p:nvPicPr>
        <p:blipFill rotWithShape="1">
          <a:blip r:embed="rId14"/>
          <a:srcRect b="35692"/>
          <a:stretch/>
        </p:blipFill>
        <p:spPr bwMode="auto">
          <a:xfrm>
            <a:off x="1729474" y="5424194"/>
            <a:ext cx="804156" cy="1337909"/>
          </a:xfrm>
          <a:prstGeom prst="rect">
            <a:avLst/>
          </a:prstGeom>
          <a:noFill/>
          <a:ln>
            <a:noFill/>
          </a:ln>
          <a:extLst>
            <a:ext uri="{53640926-AAD7-44D8-BBD7-CCE9431645EC}">
              <a14:shadowObscured xmlns:a14="http://schemas.microsoft.com/office/drawing/2010/main"/>
            </a:ext>
          </a:extLst>
        </p:spPr>
      </p:pic>
      <p:sp>
        <p:nvSpPr>
          <p:cNvPr id="34" name="Ellipse 33">
            <a:extLst>
              <a:ext uri="{FF2B5EF4-FFF2-40B4-BE49-F238E27FC236}">
                <a16:creationId xmlns:a16="http://schemas.microsoft.com/office/drawing/2014/main" id="{B1BB6B20-A68E-4370-9764-03929F1E859C}"/>
              </a:ext>
            </a:extLst>
          </p:cNvPr>
          <p:cNvSpPr/>
          <p:nvPr/>
        </p:nvSpPr>
        <p:spPr>
          <a:xfrm>
            <a:off x="1674003" y="5415316"/>
            <a:ext cx="304800" cy="269046"/>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grpSp>
        <p:nvGrpSpPr>
          <p:cNvPr id="7" name="Groupe 6">
            <a:extLst>
              <a:ext uri="{FF2B5EF4-FFF2-40B4-BE49-F238E27FC236}">
                <a16:creationId xmlns:a16="http://schemas.microsoft.com/office/drawing/2014/main" id="{D0FD5457-82BB-493C-8ED0-D66199BCBF03}"/>
              </a:ext>
            </a:extLst>
          </p:cNvPr>
          <p:cNvGrpSpPr/>
          <p:nvPr/>
        </p:nvGrpSpPr>
        <p:grpSpPr>
          <a:xfrm>
            <a:off x="3684033" y="5596083"/>
            <a:ext cx="1552270" cy="1166020"/>
            <a:chOff x="3695032" y="5431709"/>
            <a:chExt cx="1552270" cy="1136423"/>
          </a:xfrm>
        </p:grpSpPr>
        <p:sp>
          <p:nvSpPr>
            <p:cNvPr id="45" name="object 45"/>
            <p:cNvSpPr/>
            <p:nvPr/>
          </p:nvSpPr>
          <p:spPr>
            <a:xfrm>
              <a:off x="4316381" y="6568132"/>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endParaRPr/>
            </a:p>
          </p:txBody>
        </p:sp>
        <p:pic>
          <p:nvPicPr>
            <p:cNvPr id="71" name="Image 70">
              <a:extLst>
                <a:ext uri="{FF2B5EF4-FFF2-40B4-BE49-F238E27FC236}">
                  <a16:creationId xmlns:a16="http://schemas.microsoft.com/office/drawing/2014/main" id="{676C0A5A-C14F-4D50-AE0E-B6E342C8D62E}"/>
                </a:ext>
              </a:extLst>
            </p:cNvPr>
            <p:cNvPicPr>
              <a:picLocks noChangeAspect="1"/>
            </p:cNvPicPr>
            <p:nvPr/>
          </p:nvPicPr>
          <p:blipFill>
            <a:blip r:embed="rId15"/>
            <a:srcRect/>
            <a:stretch>
              <a:fillRect/>
            </a:stretch>
          </p:blipFill>
          <p:spPr bwMode="auto">
            <a:xfrm>
              <a:off x="3695032" y="5431709"/>
              <a:ext cx="1552270" cy="1096902"/>
            </a:xfrm>
            <a:prstGeom prst="rect">
              <a:avLst/>
            </a:prstGeom>
            <a:noFill/>
            <a:ln w="9525">
              <a:noFill/>
              <a:miter lim="800000"/>
              <a:headEnd/>
              <a:tailEnd/>
            </a:ln>
          </p:spPr>
        </p:pic>
        <p:sp>
          <p:nvSpPr>
            <p:cNvPr id="64" name="Rectangle 63">
              <a:extLst>
                <a:ext uri="{FF2B5EF4-FFF2-40B4-BE49-F238E27FC236}">
                  <a16:creationId xmlns:a16="http://schemas.microsoft.com/office/drawing/2014/main" id="{082A1437-661C-4DD0-AB7A-2DC6A8F043A6}"/>
                </a:ext>
              </a:extLst>
            </p:cNvPr>
            <p:cNvSpPr/>
            <p:nvPr/>
          </p:nvSpPr>
          <p:spPr>
            <a:xfrm>
              <a:off x="4747425" y="6202908"/>
              <a:ext cx="45719" cy="147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E5630438-6085-4C87-8007-D5304D0A690C}"/>
                </a:ext>
              </a:extLst>
            </p:cNvPr>
            <p:cNvSpPr/>
            <p:nvPr/>
          </p:nvSpPr>
          <p:spPr>
            <a:xfrm>
              <a:off x="3935494" y="6206320"/>
              <a:ext cx="45719" cy="147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7" name="Image 46">
            <a:extLst>
              <a:ext uri="{FF2B5EF4-FFF2-40B4-BE49-F238E27FC236}">
                <a16:creationId xmlns:a16="http://schemas.microsoft.com/office/drawing/2014/main" id="{23E2641F-516E-4D2E-BFEF-F1EED2052A5C}"/>
              </a:ext>
            </a:extLst>
          </p:cNvPr>
          <p:cNvPicPr>
            <a:picLocks noChangeAspect="1"/>
          </p:cNvPicPr>
          <p:nvPr/>
        </p:nvPicPr>
        <p:blipFill>
          <a:blip r:embed="rId16"/>
          <a:stretch>
            <a:fillRect/>
          </a:stretch>
        </p:blipFill>
        <p:spPr>
          <a:xfrm>
            <a:off x="1130776" y="1200995"/>
            <a:ext cx="282737" cy="696414"/>
          </a:xfrm>
          <a:prstGeom prst="rect">
            <a:avLst/>
          </a:prstGeom>
        </p:spPr>
      </p:pic>
      <p:pic>
        <p:nvPicPr>
          <p:cNvPr id="48" name="Image 47">
            <a:extLst>
              <a:ext uri="{FF2B5EF4-FFF2-40B4-BE49-F238E27FC236}">
                <a16:creationId xmlns:a16="http://schemas.microsoft.com/office/drawing/2014/main" id="{A94F3240-2BBD-47DC-80B3-B206C83EDDB3}"/>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08256" y="1354808"/>
            <a:ext cx="286172" cy="372586"/>
          </a:xfrm>
          <a:prstGeom prst="rect">
            <a:avLst/>
          </a:prstGeom>
          <a:noFill/>
          <a:ln>
            <a:noFill/>
          </a:ln>
        </p:spPr>
      </p:pic>
      <p:pic>
        <p:nvPicPr>
          <p:cNvPr id="58" name="Image 57">
            <a:extLst>
              <a:ext uri="{FF2B5EF4-FFF2-40B4-BE49-F238E27FC236}">
                <a16:creationId xmlns:a16="http://schemas.microsoft.com/office/drawing/2014/main" id="{3F2E8F7F-824A-4C96-A330-382204B638D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60698" y="1234802"/>
            <a:ext cx="317706" cy="558582"/>
          </a:xfrm>
          <a:prstGeom prst="rect">
            <a:avLst/>
          </a:prstGeom>
        </p:spPr>
      </p:pic>
      <p:pic>
        <p:nvPicPr>
          <p:cNvPr id="59" name="Image 58">
            <a:extLst>
              <a:ext uri="{FF2B5EF4-FFF2-40B4-BE49-F238E27FC236}">
                <a16:creationId xmlns:a16="http://schemas.microsoft.com/office/drawing/2014/main" id="{8B20BC35-B4A9-4414-8CD7-1C978718EEB5}"/>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1471347" y="1341691"/>
            <a:ext cx="282737" cy="466456"/>
          </a:xfrm>
          <a:prstGeom prst="rect">
            <a:avLst/>
          </a:prstGeom>
        </p:spPr>
      </p:pic>
      <p:sp>
        <p:nvSpPr>
          <p:cNvPr id="2" name="Espace réservé du numéro de diapositive 2">
            <a:extLst>
              <a:ext uri="{FF2B5EF4-FFF2-40B4-BE49-F238E27FC236}">
                <a16:creationId xmlns:a16="http://schemas.microsoft.com/office/drawing/2014/main" id="{06D9784A-78DF-B85E-94E1-77B06317927E}"/>
              </a:ext>
            </a:extLst>
          </p:cNvPr>
          <p:cNvSpPr>
            <a:spLocks noGrp="1"/>
          </p:cNvSpPr>
          <p:nvPr>
            <p:ph type="sldNum" sz="quarter" idx="7"/>
          </p:nvPr>
        </p:nvSpPr>
        <p:spPr>
          <a:xfrm>
            <a:off x="3840480" y="7033450"/>
            <a:ext cx="1226820" cy="378142"/>
          </a:xfrm>
        </p:spPr>
        <p:txBody>
          <a:bodyPr/>
          <a:lstStyle/>
          <a:p>
            <a:fld id="{B6F15528-21DE-4FAA-801E-634DDDAF4B2B}" type="slidenum">
              <a:rPr lang="fr-FR" smtClean="0"/>
              <a:t>4</a:t>
            </a:fld>
            <a:endParaRPr lang="fr-FR" dirty="0"/>
          </a:p>
        </p:txBody>
      </p:sp>
    </p:spTree>
    <p:extLst>
      <p:ext uri="{BB962C8B-B14F-4D97-AF65-F5344CB8AC3E}">
        <p14:creationId xmlns:p14="http://schemas.microsoft.com/office/powerpoint/2010/main" val="397726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6DF17B7-1419-B043-A68A-ED255646FB89}"/>
              </a:ext>
            </a:extLst>
          </p:cNvPr>
          <p:cNvSpPr>
            <a:spLocks noChangeArrowheads="1"/>
          </p:cNvSpPr>
          <p:nvPr/>
        </p:nvSpPr>
        <p:spPr bwMode="auto">
          <a:xfrm>
            <a:off x="0" y="1300302"/>
            <a:ext cx="5334000" cy="115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400" b="1" u="sng" dirty="0">
                <a:effectLst/>
                <a:latin typeface="Calibri (Corps)"/>
                <a:ea typeface="Calibri" panose="020F0502020204030204" pitchFamily="34" charset="0"/>
                <a:cs typeface="Calibri" panose="020F0502020204030204" pitchFamily="34" charset="0"/>
              </a:rPr>
              <a:t>Horloge pour plage horaire d’accès libres :</a:t>
            </a:r>
            <a:endParaRPr lang="fr-FR" sz="1400" b="1" u="sng" dirty="0">
              <a:effectLst/>
              <a:latin typeface="Calibri (Corps)"/>
              <a:ea typeface="Calibri" panose="020F0502020204030204" pitchFamily="34" charset="0"/>
              <a:cs typeface="Times New Roman" panose="02020603050405020304" pitchFamily="18" charset="0"/>
            </a:endParaRPr>
          </a:p>
          <a:p>
            <a:pPr lvl="0">
              <a:lnSpc>
                <a:spcPct val="115000"/>
              </a:lnSpc>
            </a:pPr>
            <a:r>
              <a:rPr lang="fr-FR" sz="1200" dirty="0">
                <a:effectLst/>
                <a:latin typeface="Calibri (Corps)"/>
                <a:ea typeface="Calibri" panose="020F0502020204030204" pitchFamily="34" charset="0"/>
                <a:cs typeface="Calibri" panose="020F0502020204030204" pitchFamily="34" charset="0"/>
              </a:rPr>
              <a:t>Lorsque le contact d’horloge extérieure (non fournie) est établi entre la borne  « Horloge » et la masse : la porte s’ouvre à l’appui du bouton P (si aucun code sur plage horaire ne sont déjà définis).</a:t>
            </a:r>
            <a:endParaRPr lang="fr-FR" sz="1200" dirty="0">
              <a:effectLst/>
              <a:latin typeface="Calibri (Corps)"/>
              <a:ea typeface="Calibri" panose="020F0502020204030204" pitchFamily="34" charset="0"/>
              <a:cs typeface="Times New Roman" panose="02020603050405020304" pitchFamily="18" charset="0"/>
            </a:endParaRPr>
          </a:p>
        </p:txBody>
      </p:sp>
      <p:sp>
        <p:nvSpPr>
          <p:cNvPr id="23" name="object 6">
            <a:extLst>
              <a:ext uri="{FF2B5EF4-FFF2-40B4-BE49-F238E27FC236}">
                <a16:creationId xmlns:a16="http://schemas.microsoft.com/office/drawing/2014/main" id="{9694E824-D4DE-4614-A5D7-325ABB31C815}"/>
              </a:ext>
            </a:extLst>
          </p:cNvPr>
          <p:cNvSpPr/>
          <p:nvPr/>
        </p:nvSpPr>
        <p:spPr>
          <a:xfrm>
            <a:off x="2155507" y="949325"/>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dirty="0"/>
          </a:p>
        </p:txBody>
      </p:sp>
      <p:sp>
        <p:nvSpPr>
          <p:cNvPr id="24" name="object 4">
            <a:extLst>
              <a:ext uri="{FF2B5EF4-FFF2-40B4-BE49-F238E27FC236}">
                <a16:creationId xmlns:a16="http://schemas.microsoft.com/office/drawing/2014/main" id="{09A7B11D-9AAA-4FA5-BA15-43CE16BA946B}"/>
              </a:ext>
            </a:extLst>
          </p:cNvPr>
          <p:cNvSpPr/>
          <p:nvPr/>
        </p:nvSpPr>
        <p:spPr>
          <a:xfrm>
            <a:off x="0" y="12"/>
            <a:ext cx="5328285" cy="948690"/>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42" name="ZoneTexte 41">
            <a:extLst>
              <a:ext uri="{FF2B5EF4-FFF2-40B4-BE49-F238E27FC236}">
                <a16:creationId xmlns:a16="http://schemas.microsoft.com/office/drawing/2014/main" id="{2F364354-F111-4A7F-8D32-2131025177A0}"/>
              </a:ext>
            </a:extLst>
          </p:cNvPr>
          <p:cNvSpPr txBox="1"/>
          <p:nvPr/>
        </p:nvSpPr>
        <p:spPr>
          <a:xfrm>
            <a:off x="11432" y="158058"/>
            <a:ext cx="5311135" cy="338554"/>
          </a:xfrm>
          <a:prstGeom prst="rect">
            <a:avLst/>
          </a:prstGeom>
          <a:noFill/>
        </p:spPr>
        <p:txBody>
          <a:bodyPr wrap="square" rtlCol="0">
            <a:spAutoFit/>
          </a:bodyPr>
          <a:lstStyle/>
          <a:p>
            <a:pPr algn="ctr"/>
            <a:r>
              <a:rPr lang="en-GB" sz="1600" b="1" dirty="0">
                <a:solidFill>
                  <a:schemeClr val="bg1"/>
                </a:solidFill>
              </a:rPr>
              <a:t>RACCORDEMENT</a:t>
            </a:r>
          </a:p>
        </p:txBody>
      </p:sp>
      <p:sp>
        <p:nvSpPr>
          <p:cNvPr id="3" name="Rectangle 37">
            <a:extLst>
              <a:ext uri="{FF2B5EF4-FFF2-40B4-BE49-F238E27FC236}">
                <a16:creationId xmlns:a16="http://schemas.microsoft.com/office/drawing/2014/main" id="{D8A79D1C-C8B3-46BF-A25C-A67F61FE39AD}"/>
              </a:ext>
            </a:extLst>
          </p:cNvPr>
          <p:cNvSpPr>
            <a:spLocks noChangeArrowheads="1"/>
          </p:cNvSpPr>
          <p:nvPr/>
        </p:nvSpPr>
        <p:spPr bwMode="auto">
          <a:xfrm>
            <a:off x="-11433" y="1822930"/>
            <a:ext cx="533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9" name="Rectangle 2">
            <a:extLst>
              <a:ext uri="{FF2B5EF4-FFF2-40B4-BE49-F238E27FC236}">
                <a16:creationId xmlns:a16="http://schemas.microsoft.com/office/drawing/2014/main" id="{B98CBD68-207E-47AE-9A58-0C8D6153C2C1}"/>
              </a:ext>
            </a:extLst>
          </p:cNvPr>
          <p:cNvSpPr>
            <a:spLocks noChangeArrowheads="1"/>
          </p:cNvSpPr>
          <p:nvPr/>
        </p:nvSpPr>
        <p:spPr bwMode="auto">
          <a:xfrm>
            <a:off x="2923" y="5133025"/>
            <a:ext cx="5334000" cy="157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400" b="1" u="sng" dirty="0">
                <a:effectLst/>
                <a:latin typeface="Calibri (Corps)"/>
                <a:ea typeface="Calibri" panose="020F0502020204030204" pitchFamily="34" charset="0"/>
                <a:cs typeface="Calibri" panose="020F0502020204030204" pitchFamily="34" charset="0"/>
              </a:rPr>
              <a:t>Utilisation avec une centrale type Light :</a:t>
            </a:r>
            <a:endParaRPr lang="fr-FR" sz="1400" b="1" u="sng" dirty="0">
              <a:effectLst/>
              <a:latin typeface="Calibri (Corps)"/>
              <a:ea typeface="Calibri" panose="020F0502020204030204" pitchFamily="34" charset="0"/>
              <a:cs typeface="Times New Roman" panose="02020603050405020304" pitchFamily="18" charset="0"/>
            </a:endParaRPr>
          </a:p>
          <a:p>
            <a:pPr lvl="0">
              <a:lnSpc>
                <a:spcPct val="115000"/>
              </a:lnSpc>
            </a:pPr>
            <a:r>
              <a:rPr lang="fr-FR" sz="1200" dirty="0">
                <a:effectLst/>
                <a:latin typeface="Calibri (Corps)"/>
                <a:ea typeface="Calibri" panose="020F0502020204030204" pitchFamily="34" charset="0"/>
                <a:cs typeface="Calibri" panose="020F0502020204030204" pitchFamily="34" charset="0"/>
              </a:rPr>
              <a:t>Le clavier Haussmann 1 relais est muni d’une emprunte T25 permettant de recevoir une tête de lecture type Light ou équivalente. Pour l’installation de la centrale voir la notice d’installation et d’utilisation de celle-ci. </a:t>
            </a:r>
          </a:p>
          <a:p>
            <a:pPr lvl="0">
              <a:lnSpc>
                <a:spcPct val="115000"/>
              </a:lnSpc>
            </a:pPr>
            <a:r>
              <a:rPr lang="fr-FR" sz="1200" dirty="0">
                <a:effectLst/>
                <a:latin typeface="Calibri (Corps)"/>
                <a:ea typeface="Calibri" panose="020F0502020204030204" pitchFamily="34" charset="0"/>
                <a:cs typeface="Calibri" panose="020F0502020204030204" pitchFamily="34" charset="0"/>
              </a:rPr>
              <a:t>Vous pouvez câbler le relais de cette centrale sur le clavier comme un Bouton poussoir de sortie, </a:t>
            </a:r>
            <a:r>
              <a:rPr lang="fr-FR" sz="1200" dirty="0" err="1">
                <a:effectLst/>
                <a:latin typeface="Calibri (Corps)"/>
                <a:ea typeface="Calibri" panose="020F0502020204030204" pitchFamily="34" charset="0"/>
                <a:cs typeface="Calibri" panose="020F0502020204030204" pitchFamily="34" charset="0"/>
              </a:rPr>
              <a:t>cf</a:t>
            </a:r>
            <a:r>
              <a:rPr lang="fr-FR" sz="1200" dirty="0">
                <a:effectLst/>
                <a:latin typeface="Calibri (Corps)"/>
                <a:ea typeface="Calibri" panose="020F0502020204030204" pitchFamily="34" charset="0"/>
                <a:cs typeface="Calibri" panose="020F0502020204030204" pitchFamily="34" charset="0"/>
              </a:rPr>
              <a:t> schéma ci-dessus.</a:t>
            </a:r>
          </a:p>
        </p:txBody>
      </p:sp>
      <p:grpSp>
        <p:nvGrpSpPr>
          <p:cNvPr id="26" name="Groupe 25">
            <a:extLst>
              <a:ext uri="{FF2B5EF4-FFF2-40B4-BE49-F238E27FC236}">
                <a16:creationId xmlns:a16="http://schemas.microsoft.com/office/drawing/2014/main" id="{77CFDA3C-8137-4C53-9FB7-2747BABA76A8}"/>
              </a:ext>
            </a:extLst>
          </p:cNvPr>
          <p:cNvGrpSpPr/>
          <p:nvPr/>
        </p:nvGrpSpPr>
        <p:grpSpPr>
          <a:xfrm>
            <a:off x="217891" y="2502452"/>
            <a:ext cx="4517775" cy="2386264"/>
            <a:chOff x="217891" y="2502452"/>
            <a:chExt cx="4517775" cy="2386264"/>
          </a:xfrm>
        </p:grpSpPr>
        <p:grpSp>
          <p:nvGrpSpPr>
            <p:cNvPr id="4" name="Group 1">
              <a:extLst>
                <a:ext uri="{FF2B5EF4-FFF2-40B4-BE49-F238E27FC236}">
                  <a16:creationId xmlns:a16="http://schemas.microsoft.com/office/drawing/2014/main" id="{33D81C4F-7205-4552-81B7-9E21E95D3F84}"/>
                </a:ext>
              </a:extLst>
            </p:cNvPr>
            <p:cNvGrpSpPr>
              <a:grpSpLocks noChangeAspect="1"/>
            </p:cNvGrpSpPr>
            <p:nvPr/>
          </p:nvGrpSpPr>
          <p:grpSpPr bwMode="auto">
            <a:xfrm>
              <a:off x="217891" y="2906133"/>
              <a:ext cx="4517775" cy="1982583"/>
              <a:chOff x="1100" y="1604"/>
              <a:chExt cx="9680" cy="4341"/>
            </a:xfrm>
          </p:grpSpPr>
          <p:sp>
            <p:nvSpPr>
              <p:cNvPr id="5" name="AutoShape 36">
                <a:extLst>
                  <a:ext uri="{FF2B5EF4-FFF2-40B4-BE49-F238E27FC236}">
                    <a16:creationId xmlns:a16="http://schemas.microsoft.com/office/drawing/2014/main" id="{4C1C2CA4-A7C0-44A6-BDEA-918BC524F66A}"/>
                  </a:ext>
                </a:extLst>
              </p:cNvPr>
              <p:cNvSpPr>
                <a:spLocks noChangeAspect="1" noChangeArrowheads="1" noTextEdit="1"/>
              </p:cNvSpPr>
              <p:nvPr/>
            </p:nvSpPr>
            <p:spPr bwMode="auto">
              <a:xfrm>
                <a:off x="1100" y="1823"/>
                <a:ext cx="9680" cy="4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5">
                <a:extLst>
                  <a:ext uri="{FF2B5EF4-FFF2-40B4-BE49-F238E27FC236}">
                    <a16:creationId xmlns:a16="http://schemas.microsoft.com/office/drawing/2014/main" id="{D9F88A2A-3322-45DF-BEF6-572A4CA9FE05}"/>
                  </a:ext>
                </a:extLst>
              </p:cNvPr>
              <p:cNvSpPr>
                <a:spLocks noChangeArrowheads="1"/>
              </p:cNvSpPr>
              <p:nvPr/>
            </p:nvSpPr>
            <p:spPr bwMode="auto">
              <a:xfrm>
                <a:off x="1100" y="2679"/>
                <a:ext cx="2159" cy="2168"/>
              </a:xfrm>
              <a:prstGeom prst="roundRect">
                <a:avLst>
                  <a:gd name="adj" fmla="val 16667"/>
                </a:avLst>
              </a:prstGeom>
              <a:solidFill>
                <a:srgbClr val="FFFFFF"/>
              </a:solidFill>
              <a:ln w="3175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6520" tIns="50800" rIns="96520" bIns="508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Alim </a:t>
                </a:r>
                <a:endParaRPr kumimoji="0" lang="fr-FR" altLang="fr-FR" sz="3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12/24V AC/DC</a:t>
                </a:r>
                <a:endParaRPr kumimoji="0" lang="fr-FR" altLang="fr-FR" sz="3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150mA</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7" name="Group 26">
                <a:extLst>
                  <a:ext uri="{FF2B5EF4-FFF2-40B4-BE49-F238E27FC236}">
                    <a16:creationId xmlns:a16="http://schemas.microsoft.com/office/drawing/2014/main" id="{90F142E9-7A81-4799-A458-E663254320DA}"/>
                  </a:ext>
                </a:extLst>
              </p:cNvPr>
              <p:cNvGrpSpPr>
                <a:grpSpLocks/>
              </p:cNvGrpSpPr>
              <p:nvPr/>
            </p:nvGrpSpPr>
            <p:grpSpPr bwMode="auto">
              <a:xfrm>
                <a:off x="4819" y="1604"/>
                <a:ext cx="2600" cy="1437"/>
                <a:chOff x="4557" y="1994"/>
                <a:chExt cx="2599" cy="1437"/>
              </a:xfrm>
            </p:grpSpPr>
            <p:pic>
              <p:nvPicPr>
                <p:cNvPr id="2082" name="Picture 34">
                  <a:extLst>
                    <a:ext uri="{FF2B5EF4-FFF2-40B4-BE49-F238E27FC236}">
                      <a16:creationId xmlns:a16="http://schemas.microsoft.com/office/drawing/2014/main" id="{27961A17-F323-4359-A431-667F5920A3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7" y="1994"/>
                  <a:ext cx="2599" cy="1262"/>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27">
                  <a:extLst>
                    <a:ext uri="{FF2B5EF4-FFF2-40B4-BE49-F238E27FC236}">
                      <a16:creationId xmlns:a16="http://schemas.microsoft.com/office/drawing/2014/main" id="{5BA9C8B2-5CB0-4ACF-89F1-81A51084C94A}"/>
                    </a:ext>
                  </a:extLst>
                </p:cNvPr>
                <p:cNvGrpSpPr>
                  <a:grpSpLocks/>
                </p:cNvGrpSpPr>
                <p:nvPr/>
              </p:nvGrpSpPr>
              <p:grpSpPr bwMode="auto">
                <a:xfrm>
                  <a:off x="4608" y="3093"/>
                  <a:ext cx="2479" cy="338"/>
                  <a:chOff x="4608" y="3093"/>
                  <a:chExt cx="2479" cy="338"/>
                </a:xfrm>
              </p:grpSpPr>
              <p:sp>
                <p:nvSpPr>
                  <p:cNvPr id="38" name="Rectangle 33">
                    <a:extLst>
                      <a:ext uri="{FF2B5EF4-FFF2-40B4-BE49-F238E27FC236}">
                        <a16:creationId xmlns:a16="http://schemas.microsoft.com/office/drawing/2014/main" id="{56BB40C2-EA4D-4A9A-9462-B6901011FC3C}"/>
                      </a:ext>
                    </a:extLst>
                  </p:cNvPr>
                  <p:cNvSpPr>
                    <a:spLocks noChangeArrowheads="1"/>
                  </p:cNvSpPr>
                  <p:nvPr/>
                </p:nvSpPr>
                <p:spPr bwMode="auto">
                  <a:xfrm>
                    <a:off x="4608"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39" name="Rectangle 32">
                    <a:extLst>
                      <a:ext uri="{FF2B5EF4-FFF2-40B4-BE49-F238E27FC236}">
                        <a16:creationId xmlns:a16="http://schemas.microsoft.com/office/drawing/2014/main" id="{462B1607-56B3-44A6-B108-FB6E847CCCC0}"/>
                      </a:ext>
                    </a:extLst>
                  </p:cNvPr>
                  <p:cNvSpPr>
                    <a:spLocks noChangeArrowheads="1"/>
                  </p:cNvSpPr>
                  <p:nvPr/>
                </p:nvSpPr>
                <p:spPr bwMode="auto">
                  <a:xfrm>
                    <a:off x="5036"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1" name="Rectangle 31">
                    <a:extLst>
                      <a:ext uri="{FF2B5EF4-FFF2-40B4-BE49-F238E27FC236}">
                        <a16:creationId xmlns:a16="http://schemas.microsoft.com/office/drawing/2014/main" id="{34622F58-ED3A-40B5-838B-8E4D7E4C0447}"/>
                      </a:ext>
                    </a:extLst>
                  </p:cNvPr>
                  <p:cNvSpPr>
                    <a:spLocks noChangeArrowheads="1"/>
                  </p:cNvSpPr>
                  <p:nvPr/>
                </p:nvSpPr>
                <p:spPr bwMode="auto">
                  <a:xfrm>
                    <a:off x="5466"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5" name="Rectangle 30">
                    <a:extLst>
                      <a:ext uri="{FF2B5EF4-FFF2-40B4-BE49-F238E27FC236}">
                        <a16:creationId xmlns:a16="http://schemas.microsoft.com/office/drawing/2014/main" id="{2BCB9BF5-2492-4309-A0DC-70B913792705}"/>
                      </a:ext>
                    </a:extLst>
                  </p:cNvPr>
                  <p:cNvSpPr>
                    <a:spLocks noChangeArrowheads="1"/>
                  </p:cNvSpPr>
                  <p:nvPr/>
                </p:nvSpPr>
                <p:spPr bwMode="auto">
                  <a:xfrm>
                    <a:off x="5882"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6" name="Rectangle 29">
                    <a:extLst>
                      <a:ext uri="{FF2B5EF4-FFF2-40B4-BE49-F238E27FC236}">
                        <a16:creationId xmlns:a16="http://schemas.microsoft.com/office/drawing/2014/main" id="{EA0FE34A-CDD0-4F34-B3AA-3CC106BCAB14}"/>
                      </a:ext>
                    </a:extLst>
                  </p:cNvPr>
                  <p:cNvSpPr>
                    <a:spLocks noChangeArrowheads="1"/>
                  </p:cNvSpPr>
                  <p:nvPr/>
                </p:nvSpPr>
                <p:spPr bwMode="auto">
                  <a:xfrm>
                    <a:off x="6304"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7" name="Rectangle 28">
                    <a:extLst>
                      <a:ext uri="{FF2B5EF4-FFF2-40B4-BE49-F238E27FC236}">
                        <a16:creationId xmlns:a16="http://schemas.microsoft.com/office/drawing/2014/main" id="{0AFD6A82-0402-4CB2-89C7-85B8C6DAECF7}"/>
                      </a:ext>
                    </a:extLst>
                  </p:cNvPr>
                  <p:cNvSpPr>
                    <a:spLocks noChangeArrowheads="1"/>
                  </p:cNvSpPr>
                  <p:nvPr/>
                </p:nvSpPr>
                <p:spPr bwMode="auto">
                  <a:xfrm>
                    <a:off x="6727"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grpSp>
          <p:sp>
            <p:nvSpPr>
              <p:cNvPr id="8" name="AutoShape 25">
                <a:extLst>
                  <a:ext uri="{FF2B5EF4-FFF2-40B4-BE49-F238E27FC236}">
                    <a16:creationId xmlns:a16="http://schemas.microsoft.com/office/drawing/2014/main" id="{879DFFD4-9A33-437E-A090-A4ED2B9B134E}"/>
                  </a:ext>
                </a:extLst>
              </p:cNvPr>
              <p:cNvSpPr>
                <a:spLocks noChangeArrowheads="1"/>
              </p:cNvSpPr>
              <p:nvPr/>
            </p:nvSpPr>
            <p:spPr bwMode="auto">
              <a:xfrm>
                <a:off x="4924" y="4520"/>
                <a:ext cx="3270" cy="1107"/>
              </a:xfrm>
              <a:prstGeom prst="roundRect">
                <a:avLst>
                  <a:gd name="adj" fmla="val 16667"/>
                </a:avLst>
              </a:prstGeom>
              <a:solidFill>
                <a:srgbClr val="FFFFFF"/>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500" b="0" i="0" u="none" strike="noStrike" cap="none" normalizeH="0" baseline="0" dirty="0">
                  <a:ln>
                    <a:noFill/>
                  </a:ln>
                  <a:solidFill>
                    <a:schemeClr val="tx1"/>
                  </a:solidFill>
                  <a:effectLst/>
                  <a:latin typeface="Calibri (Corps)"/>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Corps)"/>
                    <a:ea typeface="Times New Roman" panose="02020603050405020304" pitchFamily="18" charset="0"/>
                    <a:cs typeface="Arial" panose="020B0604020202020204" pitchFamily="34" charset="0"/>
                  </a:rPr>
                  <a:t>Horloge Externe</a:t>
                </a:r>
                <a:endParaRPr kumimoji="0" lang="fr-FR" altLang="fr-FR" sz="1200" b="0" i="0" u="none" strike="noStrike" cap="none" normalizeH="0" baseline="0" dirty="0">
                  <a:ln>
                    <a:noFill/>
                  </a:ln>
                  <a:solidFill>
                    <a:schemeClr val="tx1"/>
                  </a:solidFill>
                  <a:effectLst/>
                  <a:latin typeface="Calibri (Corp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Calibri (Corps)"/>
                    <a:ea typeface="Times New Roman" panose="02020603050405020304" pitchFamily="18" charset="0"/>
                    <a:cs typeface="Arial" panose="020B0604020202020204" pitchFamily="34" charset="0"/>
                  </a:rPr>
                  <a:t>(Non fournie)</a:t>
                </a:r>
                <a:endParaRPr kumimoji="0" lang="fr-FR" altLang="fr-FR" sz="1200" b="0" i="0" u="none" strike="noStrike" cap="none" normalizeH="0" baseline="0" dirty="0">
                  <a:ln>
                    <a:noFill/>
                  </a:ln>
                  <a:solidFill>
                    <a:schemeClr val="tx1"/>
                  </a:solidFill>
                  <a:effectLst/>
                  <a:latin typeface="Calibri (Corp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AutoShape 24">
                <a:extLst>
                  <a:ext uri="{FF2B5EF4-FFF2-40B4-BE49-F238E27FC236}">
                    <a16:creationId xmlns:a16="http://schemas.microsoft.com/office/drawing/2014/main" id="{20B42FB5-88D0-40F9-85D5-EBC75EACFFA0}"/>
                  </a:ext>
                </a:extLst>
              </p:cNvPr>
              <p:cNvSpPr>
                <a:spLocks noChangeShapeType="1"/>
              </p:cNvSpPr>
              <p:nvPr/>
            </p:nvSpPr>
            <p:spPr bwMode="auto">
              <a:xfrm flipV="1">
                <a:off x="3097" y="3041"/>
                <a:ext cx="1953" cy="393"/>
              </a:xfrm>
              <a:prstGeom prst="bentConnector2">
                <a:avLst/>
              </a:prstGeom>
              <a:noFill/>
              <a:ln w="31750">
                <a:solidFill>
                  <a:srgbClr val="4F81BD"/>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0" name="AutoShape 23">
                <a:extLst>
                  <a:ext uri="{FF2B5EF4-FFF2-40B4-BE49-F238E27FC236}">
                    <a16:creationId xmlns:a16="http://schemas.microsoft.com/office/drawing/2014/main" id="{CA2B4DD5-3CE8-45EA-B591-7B3B9C8C2EFC}"/>
                  </a:ext>
                </a:extLst>
              </p:cNvPr>
              <p:cNvSpPr>
                <a:spLocks noChangeArrowheads="1"/>
              </p:cNvSpPr>
              <p:nvPr/>
            </p:nvSpPr>
            <p:spPr bwMode="auto">
              <a:xfrm>
                <a:off x="8815" y="2906"/>
                <a:ext cx="1828" cy="1361"/>
              </a:xfrm>
              <a:prstGeom prst="roundRect">
                <a:avLst>
                  <a:gd name="adj" fmla="val 16667"/>
                </a:avLst>
              </a:prstGeom>
              <a:solidFill>
                <a:srgbClr val="FFFFFF"/>
              </a:solidFill>
              <a:ln w="31750">
                <a:solidFill>
                  <a:srgbClr val="8064A2"/>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Bouton Poussoir de sortie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11" name="Group 17">
                <a:extLst>
                  <a:ext uri="{FF2B5EF4-FFF2-40B4-BE49-F238E27FC236}">
                    <a16:creationId xmlns:a16="http://schemas.microsoft.com/office/drawing/2014/main" id="{D34FEC89-193D-4BCE-B1FF-174AE252FD1A}"/>
                  </a:ext>
                </a:extLst>
              </p:cNvPr>
              <p:cNvGrpSpPr>
                <a:grpSpLocks/>
              </p:cNvGrpSpPr>
              <p:nvPr/>
            </p:nvGrpSpPr>
            <p:grpSpPr bwMode="auto">
              <a:xfrm rot="5400000">
                <a:off x="8200" y="3402"/>
                <a:ext cx="677" cy="354"/>
                <a:chOff x="7901" y="4174"/>
                <a:chExt cx="677" cy="354"/>
              </a:xfrm>
            </p:grpSpPr>
            <p:sp>
              <p:nvSpPr>
                <p:cNvPr id="31" name="Oval 22">
                  <a:extLst>
                    <a:ext uri="{FF2B5EF4-FFF2-40B4-BE49-F238E27FC236}">
                      <a16:creationId xmlns:a16="http://schemas.microsoft.com/office/drawing/2014/main" id="{003200B2-E082-4F36-9F6A-D49FA19E9F4F}"/>
                    </a:ext>
                  </a:extLst>
                </p:cNvPr>
                <p:cNvSpPr>
                  <a:spLocks noChangeArrowheads="1"/>
                </p:cNvSpPr>
                <p:nvPr/>
              </p:nvSpPr>
              <p:spPr bwMode="auto">
                <a:xfrm>
                  <a:off x="7901" y="4386"/>
                  <a:ext cx="144" cy="14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Oval 21">
                  <a:extLst>
                    <a:ext uri="{FF2B5EF4-FFF2-40B4-BE49-F238E27FC236}">
                      <a16:creationId xmlns:a16="http://schemas.microsoft.com/office/drawing/2014/main" id="{0E1F4E7F-C3E6-4463-A17D-1B5E8524D875}"/>
                    </a:ext>
                  </a:extLst>
                </p:cNvPr>
                <p:cNvSpPr>
                  <a:spLocks noChangeArrowheads="1"/>
                </p:cNvSpPr>
                <p:nvPr/>
              </p:nvSpPr>
              <p:spPr bwMode="auto">
                <a:xfrm>
                  <a:off x="8434" y="4386"/>
                  <a:ext cx="144" cy="14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AutoShape 20">
                  <a:extLst>
                    <a:ext uri="{FF2B5EF4-FFF2-40B4-BE49-F238E27FC236}">
                      <a16:creationId xmlns:a16="http://schemas.microsoft.com/office/drawing/2014/main" id="{A97DCAD8-EA8B-43C8-A29E-586DCDD3AAAE}"/>
                    </a:ext>
                  </a:extLst>
                </p:cNvPr>
                <p:cNvSpPr>
                  <a:spLocks noChangeShapeType="1"/>
                </p:cNvSpPr>
                <p:nvPr/>
              </p:nvSpPr>
              <p:spPr bwMode="auto">
                <a:xfrm>
                  <a:off x="7963" y="4301"/>
                  <a:ext cx="539"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AutoShape 19">
                  <a:extLst>
                    <a:ext uri="{FF2B5EF4-FFF2-40B4-BE49-F238E27FC236}">
                      <a16:creationId xmlns:a16="http://schemas.microsoft.com/office/drawing/2014/main" id="{ECBAC5CB-22BE-46D4-8876-290D329E7E76}"/>
                    </a:ext>
                  </a:extLst>
                </p:cNvPr>
                <p:cNvSpPr>
                  <a:spLocks noChangeShapeType="1"/>
                </p:cNvSpPr>
                <p:nvPr/>
              </p:nvSpPr>
              <p:spPr bwMode="auto">
                <a:xfrm flipV="1">
                  <a:off x="8244" y="4174"/>
                  <a:ext cx="1" cy="127"/>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AutoShape 18">
                  <a:extLst>
                    <a:ext uri="{FF2B5EF4-FFF2-40B4-BE49-F238E27FC236}">
                      <a16:creationId xmlns:a16="http://schemas.microsoft.com/office/drawing/2014/main" id="{BC902315-F74F-4ADB-AC38-3C2B0971B790}"/>
                    </a:ext>
                  </a:extLst>
                </p:cNvPr>
                <p:cNvSpPr>
                  <a:spLocks noChangeShapeType="1"/>
                </p:cNvSpPr>
                <p:nvPr/>
              </p:nvSpPr>
              <p:spPr bwMode="auto">
                <a:xfrm>
                  <a:off x="8133" y="4174"/>
                  <a:ext cx="229" cy="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2" name="AutoShape 16">
                <a:extLst>
                  <a:ext uri="{FF2B5EF4-FFF2-40B4-BE49-F238E27FC236}">
                    <a16:creationId xmlns:a16="http://schemas.microsoft.com/office/drawing/2014/main" id="{14BE5ED0-4AFD-4928-AAA7-C684EB1CB2D6}"/>
                  </a:ext>
                </a:extLst>
              </p:cNvPr>
              <p:cNvSpPr>
                <a:spLocks noChangeShapeType="1"/>
              </p:cNvSpPr>
              <p:nvPr/>
            </p:nvSpPr>
            <p:spPr bwMode="auto">
              <a:xfrm rot="16200000" flipH="1">
                <a:off x="7630" y="2581"/>
                <a:ext cx="271" cy="1192"/>
              </a:xfrm>
              <a:prstGeom prst="bentConnector2">
                <a:avLst/>
              </a:prstGeom>
              <a:noFill/>
              <a:ln w="31750">
                <a:solidFill>
                  <a:srgbClr val="8064A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3" name="AutoShape 15">
                <a:extLst>
                  <a:ext uri="{FF2B5EF4-FFF2-40B4-BE49-F238E27FC236}">
                    <a16:creationId xmlns:a16="http://schemas.microsoft.com/office/drawing/2014/main" id="{E93EDA24-DE4A-4F7F-9CBA-8B4E155469FF}"/>
                  </a:ext>
                </a:extLst>
              </p:cNvPr>
              <p:cNvSpPr>
                <a:spLocks noChangeShapeType="1"/>
              </p:cNvSpPr>
              <p:nvPr/>
            </p:nvSpPr>
            <p:spPr bwMode="auto">
              <a:xfrm rot="16200000" flipH="1">
                <a:off x="6518" y="2001"/>
                <a:ext cx="804" cy="2884"/>
              </a:xfrm>
              <a:prstGeom prst="bentConnector2">
                <a:avLst/>
              </a:prstGeom>
              <a:noFill/>
              <a:ln w="31750">
                <a:solidFill>
                  <a:srgbClr val="8064A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nvGrpSpPr>
              <p:cNvPr id="14" name="Group 12">
                <a:extLst>
                  <a:ext uri="{FF2B5EF4-FFF2-40B4-BE49-F238E27FC236}">
                    <a16:creationId xmlns:a16="http://schemas.microsoft.com/office/drawing/2014/main" id="{E69AC48F-537F-4B3B-AD2E-842CB2BED641}"/>
                  </a:ext>
                </a:extLst>
              </p:cNvPr>
              <p:cNvGrpSpPr>
                <a:grpSpLocks/>
              </p:cNvGrpSpPr>
              <p:nvPr/>
            </p:nvGrpSpPr>
            <p:grpSpPr bwMode="auto">
              <a:xfrm>
                <a:off x="4932" y="4942"/>
                <a:ext cx="541" cy="552"/>
                <a:chOff x="4111" y="5830"/>
                <a:chExt cx="541" cy="552"/>
              </a:xfrm>
            </p:grpSpPr>
            <p:sp>
              <p:nvSpPr>
                <p:cNvPr id="29" name="Oval 14">
                  <a:extLst>
                    <a:ext uri="{FF2B5EF4-FFF2-40B4-BE49-F238E27FC236}">
                      <a16:creationId xmlns:a16="http://schemas.microsoft.com/office/drawing/2014/main" id="{B2CFF7D5-8B4C-49F4-AA11-423890C20EA5}"/>
                    </a:ext>
                  </a:extLst>
                </p:cNvPr>
                <p:cNvSpPr>
                  <a:spLocks noChangeArrowheads="1"/>
                </p:cNvSpPr>
                <p:nvPr/>
              </p:nvSpPr>
              <p:spPr bwMode="auto">
                <a:xfrm>
                  <a:off x="4111" y="5830"/>
                  <a:ext cx="541" cy="552"/>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AutoShape 13">
                  <a:extLst>
                    <a:ext uri="{FF2B5EF4-FFF2-40B4-BE49-F238E27FC236}">
                      <a16:creationId xmlns:a16="http://schemas.microsoft.com/office/drawing/2014/main" id="{16B82B1C-27DB-4306-8D72-2AD0CC1C5294}"/>
                    </a:ext>
                  </a:extLst>
                </p:cNvPr>
                <p:cNvSpPr>
                  <a:spLocks noChangeShapeType="1"/>
                </p:cNvSpPr>
                <p:nvPr/>
              </p:nvSpPr>
              <p:spPr bwMode="auto">
                <a:xfrm rot="10800000" flipH="1">
                  <a:off x="4148" y="5837"/>
                  <a:ext cx="286" cy="291"/>
                </a:xfrm>
                <a:prstGeom prst="bentConnector4">
                  <a:avLst>
                    <a:gd name="adj1" fmla="val 97898"/>
                    <a:gd name="adj2" fmla="val 2403"/>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5" name="AutoShape 11">
                <a:extLst>
                  <a:ext uri="{FF2B5EF4-FFF2-40B4-BE49-F238E27FC236}">
                    <a16:creationId xmlns:a16="http://schemas.microsoft.com/office/drawing/2014/main" id="{230C2247-45EF-44B2-857D-1CE3DF09C84D}"/>
                  </a:ext>
                </a:extLst>
              </p:cNvPr>
              <p:cNvSpPr>
                <a:spLocks noChangeShapeType="1"/>
              </p:cNvSpPr>
              <p:nvPr/>
            </p:nvSpPr>
            <p:spPr bwMode="auto">
              <a:xfrm rot="16200000" flipH="1">
                <a:off x="5982" y="3806"/>
                <a:ext cx="1534" cy="3"/>
              </a:xfrm>
              <a:prstGeom prst="bentConnector3">
                <a:avLst>
                  <a:gd name="adj1" fmla="val 50000"/>
                </a:avLst>
              </a:prstGeom>
              <a:noFill/>
              <a:ln w="31750">
                <a:solidFill>
                  <a:srgbClr val="C0504D"/>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6" name="AutoShape 10">
                <a:extLst>
                  <a:ext uri="{FF2B5EF4-FFF2-40B4-BE49-F238E27FC236}">
                    <a16:creationId xmlns:a16="http://schemas.microsoft.com/office/drawing/2014/main" id="{1E482A41-9FB9-4B46-9184-2898E00C2D7B}"/>
                  </a:ext>
                </a:extLst>
              </p:cNvPr>
              <p:cNvSpPr>
                <a:spLocks noChangeShapeType="1"/>
              </p:cNvSpPr>
              <p:nvPr/>
            </p:nvSpPr>
            <p:spPr bwMode="auto">
              <a:xfrm rot="5400000" flipH="1">
                <a:off x="5062" y="3457"/>
                <a:ext cx="1531" cy="700"/>
              </a:xfrm>
              <a:prstGeom prst="bentConnector3">
                <a:avLst>
                  <a:gd name="adj1" fmla="val 49968"/>
                </a:avLst>
              </a:prstGeom>
              <a:noFill/>
              <a:ln w="31750">
                <a:solidFill>
                  <a:srgbClr val="C0504D"/>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7" name="AutoShape 9">
                <a:extLst>
                  <a:ext uri="{FF2B5EF4-FFF2-40B4-BE49-F238E27FC236}">
                    <a16:creationId xmlns:a16="http://schemas.microsoft.com/office/drawing/2014/main" id="{6E1B5659-86B2-4EF3-B3EA-239D84D6AD29}"/>
                  </a:ext>
                </a:extLst>
              </p:cNvPr>
              <p:cNvSpPr>
                <a:spLocks noChangeShapeType="1"/>
              </p:cNvSpPr>
              <p:nvPr/>
            </p:nvSpPr>
            <p:spPr bwMode="auto">
              <a:xfrm flipV="1">
                <a:off x="3097" y="3041"/>
                <a:ext cx="2381" cy="803"/>
              </a:xfrm>
              <a:prstGeom prst="bentConnector2">
                <a:avLst/>
              </a:prstGeom>
              <a:noFill/>
              <a:ln w="31750">
                <a:solidFill>
                  <a:srgbClr val="4F81BD"/>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8" name="Oval 8">
                <a:extLst>
                  <a:ext uri="{FF2B5EF4-FFF2-40B4-BE49-F238E27FC236}">
                    <a16:creationId xmlns:a16="http://schemas.microsoft.com/office/drawing/2014/main" id="{2E45E098-F807-447C-9D17-55B8689ACE1F}"/>
                  </a:ext>
                </a:extLst>
              </p:cNvPr>
              <p:cNvSpPr>
                <a:spLocks noChangeArrowheads="1"/>
              </p:cNvSpPr>
              <p:nvPr/>
            </p:nvSpPr>
            <p:spPr bwMode="auto">
              <a:xfrm>
                <a:off x="6103" y="4572"/>
                <a:ext cx="150"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Oval 7">
                <a:extLst>
                  <a:ext uri="{FF2B5EF4-FFF2-40B4-BE49-F238E27FC236}">
                    <a16:creationId xmlns:a16="http://schemas.microsoft.com/office/drawing/2014/main" id="{689D6790-E178-4C32-91C8-8E36F217A851}"/>
                  </a:ext>
                </a:extLst>
              </p:cNvPr>
              <p:cNvSpPr>
                <a:spLocks noChangeArrowheads="1"/>
              </p:cNvSpPr>
              <p:nvPr/>
            </p:nvSpPr>
            <p:spPr bwMode="auto">
              <a:xfrm>
                <a:off x="6675" y="4575"/>
                <a:ext cx="150"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Oval 6">
                <a:extLst>
                  <a:ext uri="{FF2B5EF4-FFF2-40B4-BE49-F238E27FC236}">
                    <a16:creationId xmlns:a16="http://schemas.microsoft.com/office/drawing/2014/main" id="{37E0AD05-FEA2-4E0C-BA2D-2D4054BC41D4}"/>
                  </a:ext>
                </a:extLst>
              </p:cNvPr>
              <p:cNvSpPr>
                <a:spLocks noChangeArrowheads="1"/>
              </p:cNvSpPr>
              <p:nvPr/>
            </p:nvSpPr>
            <p:spPr bwMode="auto">
              <a:xfrm>
                <a:off x="2947" y="3362"/>
                <a:ext cx="150"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Oval 5">
                <a:extLst>
                  <a:ext uri="{FF2B5EF4-FFF2-40B4-BE49-F238E27FC236}">
                    <a16:creationId xmlns:a16="http://schemas.microsoft.com/office/drawing/2014/main" id="{D1BA61F7-4899-46F1-BCBD-1123AA98D159}"/>
                  </a:ext>
                </a:extLst>
              </p:cNvPr>
              <p:cNvSpPr>
                <a:spLocks noChangeArrowheads="1"/>
              </p:cNvSpPr>
              <p:nvPr/>
            </p:nvSpPr>
            <p:spPr bwMode="auto">
              <a:xfrm>
                <a:off x="2947" y="3772"/>
                <a:ext cx="150"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Oval 4">
                <a:extLst>
                  <a:ext uri="{FF2B5EF4-FFF2-40B4-BE49-F238E27FC236}">
                    <a16:creationId xmlns:a16="http://schemas.microsoft.com/office/drawing/2014/main" id="{30A4D3B6-4688-4BB6-B7B8-493ABFFF566E}"/>
                  </a:ext>
                </a:extLst>
              </p:cNvPr>
              <p:cNvSpPr>
                <a:spLocks noChangeArrowheads="1"/>
              </p:cNvSpPr>
              <p:nvPr/>
            </p:nvSpPr>
            <p:spPr bwMode="auto">
              <a:xfrm flipH="1" flipV="1">
                <a:off x="5403" y="3772"/>
                <a:ext cx="145" cy="15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AutoShape 3">
                <a:extLst>
                  <a:ext uri="{FF2B5EF4-FFF2-40B4-BE49-F238E27FC236}">
                    <a16:creationId xmlns:a16="http://schemas.microsoft.com/office/drawing/2014/main" id="{BFC84306-3D9A-4718-A5F6-66F0051D0CBB}"/>
                  </a:ext>
                </a:extLst>
              </p:cNvPr>
              <p:cNvSpPr>
                <a:spLocks noChangeShapeType="1"/>
              </p:cNvSpPr>
              <p:nvPr/>
            </p:nvSpPr>
            <p:spPr bwMode="auto">
              <a:xfrm flipV="1">
                <a:off x="5476" y="3041"/>
                <a:ext cx="2" cy="732"/>
              </a:xfrm>
              <a:prstGeom prst="straightConnector1">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grpSp>
          <p:nvGrpSpPr>
            <p:cNvPr id="48" name="Groupe 47">
              <a:extLst>
                <a:ext uri="{FF2B5EF4-FFF2-40B4-BE49-F238E27FC236}">
                  <a16:creationId xmlns:a16="http://schemas.microsoft.com/office/drawing/2014/main" id="{B89CF629-C4F7-4B19-83F1-F05B41D9A335}"/>
                </a:ext>
              </a:extLst>
            </p:cNvPr>
            <p:cNvGrpSpPr/>
            <p:nvPr/>
          </p:nvGrpSpPr>
          <p:grpSpPr>
            <a:xfrm>
              <a:off x="1971838" y="2502452"/>
              <a:ext cx="980399" cy="434230"/>
              <a:chOff x="825438" y="958418"/>
              <a:chExt cx="980399" cy="434230"/>
            </a:xfrm>
          </p:grpSpPr>
          <p:sp>
            <p:nvSpPr>
              <p:cNvPr id="50" name="Rectangle 43">
                <a:extLst>
                  <a:ext uri="{FF2B5EF4-FFF2-40B4-BE49-F238E27FC236}">
                    <a16:creationId xmlns:a16="http://schemas.microsoft.com/office/drawing/2014/main" id="{A85AB4BE-8FE2-4B06-B741-7F101B9E30F4}"/>
                  </a:ext>
                </a:extLst>
              </p:cNvPr>
              <p:cNvSpPr>
                <a:spLocks noChangeArrowheads="1"/>
              </p:cNvSpPr>
              <p:nvPr/>
            </p:nvSpPr>
            <p:spPr bwMode="auto">
              <a:xfrm>
                <a:off x="825438" y="1076143"/>
                <a:ext cx="2154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ctr" anchorCtr="0" compatLnSpc="1">
                <a:prstTxWarp prst="textNoShape">
                  <a:avLst/>
                </a:prstTxWarp>
                <a:spAutoFit/>
              </a:bodyPr>
              <a:lstStyle/>
              <a:p>
                <a:r>
                  <a:rPr lang="en-GB" sz="1400" dirty="0"/>
                  <a:t>PS</a:t>
                </a:r>
              </a:p>
            </p:txBody>
          </p:sp>
          <p:sp>
            <p:nvSpPr>
              <p:cNvPr id="51" name="Rectangle 43">
                <a:extLst>
                  <a:ext uri="{FF2B5EF4-FFF2-40B4-BE49-F238E27FC236}">
                    <a16:creationId xmlns:a16="http://schemas.microsoft.com/office/drawing/2014/main" id="{54ECD781-11B0-4E1F-A811-47D5834F0673}"/>
                  </a:ext>
                </a:extLst>
              </p:cNvPr>
              <p:cNvSpPr>
                <a:spLocks noChangeArrowheads="1"/>
              </p:cNvSpPr>
              <p:nvPr/>
            </p:nvSpPr>
            <p:spPr bwMode="auto">
              <a:xfrm>
                <a:off x="1296433" y="982760"/>
                <a:ext cx="215444" cy="4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ctr" anchorCtr="0" compatLnSpc="1">
                <a:prstTxWarp prst="textNoShape">
                  <a:avLst/>
                </a:prstTxWarp>
                <a:spAutoFit/>
              </a:bodyPr>
              <a:lstStyle/>
              <a:p>
                <a:r>
                  <a:rPr lang="en-GB" sz="1400" dirty="0"/>
                  <a:t>Door</a:t>
                </a:r>
              </a:p>
            </p:txBody>
          </p:sp>
          <p:sp>
            <p:nvSpPr>
              <p:cNvPr id="52" name="Rectangle 43">
                <a:extLst>
                  <a:ext uri="{FF2B5EF4-FFF2-40B4-BE49-F238E27FC236}">
                    <a16:creationId xmlns:a16="http://schemas.microsoft.com/office/drawing/2014/main" id="{D28B11DD-6B9B-457D-BE35-1FC71632EF5E}"/>
                  </a:ext>
                </a:extLst>
              </p:cNvPr>
              <p:cNvSpPr>
                <a:spLocks noChangeArrowheads="1"/>
              </p:cNvSpPr>
              <p:nvPr/>
            </p:nvSpPr>
            <p:spPr bwMode="auto">
              <a:xfrm>
                <a:off x="1590393" y="958418"/>
                <a:ext cx="215444" cy="33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ctr" anchorCtr="0" compatLnSpc="1">
                <a:prstTxWarp prst="textNoShape">
                  <a:avLst/>
                </a:prstTxWarp>
                <a:spAutoFit/>
              </a:bodyPr>
              <a:lstStyle/>
              <a:p>
                <a:r>
                  <a:rPr lang="en-GB" sz="1400" dirty="0"/>
                  <a:t>CLK</a:t>
                </a:r>
              </a:p>
            </p:txBody>
          </p:sp>
        </p:grpSp>
      </p:grpSp>
      <p:sp>
        <p:nvSpPr>
          <p:cNvPr id="27" name="Espace réservé du numéro de diapositive 2">
            <a:extLst>
              <a:ext uri="{FF2B5EF4-FFF2-40B4-BE49-F238E27FC236}">
                <a16:creationId xmlns:a16="http://schemas.microsoft.com/office/drawing/2014/main" id="{EE8F9BFC-17D0-4412-52A6-D3FF3168F35C}"/>
              </a:ext>
            </a:extLst>
          </p:cNvPr>
          <p:cNvSpPr>
            <a:spLocks noGrp="1"/>
          </p:cNvSpPr>
          <p:nvPr>
            <p:ph type="sldNum" sz="quarter" idx="7"/>
          </p:nvPr>
        </p:nvSpPr>
        <p:spPr>
          <a:xfrm>
            <a:off x="3840480" y="7033450"/>
            <a:ext cx="1226820" cy="378142"/>
          </a:xfrm>
        </p:spPr>
        <p:txBody>
          <a:bodyPr/>
          <a:lstStyle/>
          <a:p>
            <a:fld id="{B6F15528-21DE-4FAA-801E-634DDDAF4B2B}" type="slidenum">
              <a:rPr lang="fr-FR" smtClean="0"/>
              <a:t>5</a:t>
            </a:fld>
            <a:endParaRPr lang="fr-FR" dirty="0"/>
          </a:p>
        </p:txBody>
      </p:sp>
    </p:spTree>
    <p:extLst>
      <p:ext uri="{BB962C8B-B14F-4D97-AF65-F5344CB8AC3E}">
        <p14:creationId xmlns:p14="http://schemas.microsoft.com/office/powerpoint/2010/main" val="3365576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5">
            <a:extLst>
              <a:ext uri="{FF2B5EF4-FFF2-40B4-BE49-F238E27FC236}">
                <a16:creationId xmlns:a16="http://schemas.microsoft.com/office/drawing/2014/main" id="{846CA325-B842-431F-8CAD-325AF67B5407}"/>
              </a:ext>
            </a:extLst>
          </p:cNvPr>
          <p:cNvSpPr/>
          <p:nvPr/>
        </p:nvSpPr>
        <p:spPr>
          <a:xfrm>
            <a:off x="-5481" y="5979925"/>
            <a:ext cx="5328285" cy="1582925"/>
          </a:xfrm>
          <a:custGeom>
            <a:avLst/>
            <a:gdLst/>
            <a:ahLst/>
            <a:cxnLst/>
            <a:rect l="l" t="t" r="r" b="b"/>
            <a:pathLst>
              <a:path w="5328285" h="3812540">
                <a:moveTo>
                  <a:pt x="0" y="3812400"/>
                </a:moveTo>
                <a:lnTo>
                  <a:pt x="5328005" y="3812400"/>
                </a:lnTo>
                <a:lnTo>
                  <a:pt x="5328005" y="0"/>
                </a:lnTo>
                <a:lnTo>
                  <a:pt x="0" y="0"/>
                </a:lnTo>
                <a:lnTo>
                  <a:pt x="0" y="3812400"/>
                </a:lnTo>
                <a:close/>
              </a:path>
            </a:pathLst>
          </a:custGeom>
          <a:solidFill>
            <a:srgbClr val="F2F2F2"/>
          </a:solidFill>
        </p:spPr>
        <p:txBody>
          <a:bodyPr wrap="square" lIns="0" tIns="0" rIns="0" bIns="0" rtlCol="0"/>
          <a:lstStyle/>
          <a:p>
            <a:endParaRPr/>
          </a:p>
        </p:txBody>
      </p:sp>
      <p:sp>
        <p:nvSpPr>
          <p:cNvPr id="4" name="object 4"/>
          <p:cNvSpPr/>
          <p:nvPr/>
        </p:nvSpPr>
        <p:spPr>
          <a:xfrm>
            <a:off x="0" y="12"/>
            <a:ext cx="5328285" cy="948690"/>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6" name="object 6"/>
          <p:cNvSpPr/>
          <p:nvPr/>
        </p:nvSpPr>
        <p:spPr>
          <a:xfrm>
            <a:off x="2152596" y="956882"/>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a:p>
        </p:txBody>
      </p:sp>
      <p:sp>
        <p:nvSpPr>
          <p:cNvPr id="3" name="Rectangle 2">
            <a:extLst>
              <a:ext uri="{FF2B5EF4-FFF2-40B4-BE49-F238E27FC236}">
                <a16:creationId xmlns:a16="http://schemas.microsoft.com/office/drawing/2014/main" id="{7CE460C2-7D55-554E-BE73-DE5A64ACA79B}"/>
              </a:ext>
            </a:extLst>
          </p:cNvPr>
          <p:cNvSpPr/>
          <p:nvPr/>
        </p:nvSpPr>
        <p:spPr>
          <a:xfrm>
            <a:off x="-5480" y="163747"/>
            <a:ext cx="5328284" cy="584775"/>
          </a:xfrm>
          <a:prstGeom prst="rect">
            <a:avLst/>
          </a:prstGeom>
        </p:spPr>
        <p:txBody>
          <a:bodyPr wrap="square">
            <a:spAutoFit/>
          </a:bodyPr>
          <a:lstStyle/>
          <a:p>
            <a:pPr algn="ctr" defTabSz="720000">
              <a:tabLst>
                <a:tab pos="360000" algn="l"/>
                <a:tab pos="457200" algn="l"/>
              </a:tabLst>
            </a:pPr>
            <a:r>
              <a:rPr lang="fr-FR" sz="1600" b="1" cap="small" dirty="0">
                <a:solidFill>
                  <a:schemeClr val="bg1"/>
                </a:solidFill>
                <a:latin typeface="+mj-lt"/>
              </a:rPr>
              <a:t>CÂBLAGE D’UN PORTAIL OU D’UNE PORTE </a:t>
            </a:r>
          </a:p>
          <a:p>
            <a:pPr algn="ctr" defTabSz="720000">
              <a:tabLst>
                <a:tab pos="360000" algn="l"/>
                <a:tab pos="457200" algn="l"/>
              </a:tabLst>
            </a:pPr>
            <a:r>
              <a:rPr lang="fr-FR" sz="1600" b="1" cap="small" dirty="0">
                <a:solidFill>
                  <a:schemeClr val="bg1"/>
                </a:solidFill>
                <a:latin typeface="+mj-lt"/>
              </a:rPr>
              <a:t>ÉQUIPÉE D’UNE GÂCHE OU VENTOUSE</a:t>
            </a:r>
          </a:p>
        </p:txBody>
      </p:sp>
      <p:sp>
        <p:nvSpPr>
          <p:cNvPr id="9" name="Rectangle 8">
            <a:extLst>
              <a:ext uri="{FF2B5EF4-FFF2-40B4-BE49-F238E27FC236}">
                <a16:creationId xmlns:a16="http://schemas.microsoft.com/office/drawing/2014/main" id="{3AAD7583-6357-2743-A67B-4B888F0ED5A3}"/>
              </a:ext>
            </a:extLst>
          </p:cNvPr>
          <p:cNvSpPr/>
          <p:nvPr/>
        </p:nvSpPr>
        <p:spPr>
          <a:xfrm>
            <a:off x="39385" y="6257980"/>
            <a:ext cx="5294615" cy="830997"/>
          </a:xfrm>
          <a:prstGeom prst="rect">
            <a:avLst/>
          </a:prstGeom>
        </p:spPr>
        <p:txBody>
          <a:bodyPr wrap="square">
            <a:spAutoFit/>
          </a:bodyPr>
          <a:lstStyle/>
          <a:p>
            <a:r>
              <a:rPr lang="fr-FR" sz="1200" dirty="0"/>
              <a:t>La tension d’alimentation de la ventouse électrique doit être inférieure à 42 V alternatif ou 60 V continu. Si la tension d’alimentation est supérieure à  ces valeurs, utiliser un relais intermédiaire (dimensionné correctement) pour la commande de la serrure électrique.</a:t>
            </a:r>
          </a:p>
        </p:txBody>
      </p:sp>
      <p:pic>
        <p:nvPicPr>
          <p:cNvPr id="7" name="Image 6">
            <a:extLst>
              <a:ext uri="{FF2B5EF4-FFF2-40B4-BE49-F238E27FC236}">
                <a16:creationId xmlns:a16="http://schemas.microsoft.com/office/drawing/2014/main" id="{6647F537-1E12-4C0A-B34F-C42FA51E5A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5303" y="4360874"/>
            <a:ext cx="317706" cy="558582"/>
          </a:xfrm>
          <a:prstGeom prst="rect">
            <a:avLst/>
          </a:prstGeom>
        </p:spPr>
      </p:pic>
      <p:sp>
        <p:nvSpPr>
          <p:cNvPr id="12" name="ZoneTexte 11">
            <a:extLst>
              <a:ext uri="{FF2B5EF4-FFF2-40B4-BE49-F238E27FC236}">
                <a16:creationId xmlns:a16="http://schemas.microsoft.com/office/drawing/2014/main" id="{80AA1EF7-3412-4E93-B9DB-3399CFA7C505}"/>
              </a:ext>
            </a:extLst>
          </p:cNvPr>
          <p:cNvSpPr txBox="1"/>
          <p:nvPr/>
        </p:nvSpPr>
        <p:spPr>
          <a:xfrm>
            <a:off x="-1992" y="4641273"/>
            <a:ext cx="3074881" cy="246221"/>
          </a:xfrm>
          <a:prstGeom prst="rect">
            <a:avLst/>
          </a:prstGeom>
          <a:noFill/>
        </p:spPr>
        <p:txBody>
          <a:bodyPr wrap="none" rtlCol="0">
            <a:spAutoFit/>
          </a:bodyPr>
          <a:lstStyle/>
          <a:p>
            <a:pPr algn="r"/>
            <a:r>
              <a:rPr lang="fr-FR" sz="1000" dirty="0"/>
              <a:t>Varistance fournie calibrée pour une tension de 12/24V</a:t>
            </a:r>
          </a:p>
        </p:txBody>
      </p:sp>
      <p:sp>
        <p:nvSpPr>
          <p:cNvPr id="57" name="Rectangle 2">
            <a:extLst>
              <a:ext uri="{FF2B5EF4-FFF2-40B4-BE49-F238E27FC236}">
                <a16:creationId xmlns:a16="http://schemas.microsoft.com/office/drawing/2014/main" id="{64008D08-AD7A-46B7-80D1-D61B4734796C}"/>
              </a:ext>
            </a:extLst>
          </p:cNvPr>
          <p:cNvSpPr>
            <a:spLocks noChangeArrowheads="1"/>
          </p:cNvSpPr>
          <p:nvPr/>
        </p:nvSpPr>
        <p:spPr bwMode="auto">
          <a:xfrm>
            <a:off x="2712594" y="2266180"/>
            <a:ext cx="2610845" cy="133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pour une gâche électrique positionner le </a:t>
            </a:r>
            <a:r>
              <a:rPr lang="fr-FR" sz="1200" dirty="0" err="1">
                <a:effectLst/>
                <a:latin typeface="Calibri (Corps)"/>
                <a:ea typeface="Calibri" panose="020F0502020204030204" pitchFamily="34" charset="0"/>
                <a:cs typeface="Calibri" panose="020F0502020204030204" pitchFamily="34" charset="0"/>
              </a:rPr>
              <a:t>dip</a:t>
            </a:r>
            <a:r>
              <a:rPr lang="fr-FR" sz="1200" dirty="0">
                <a:effectLst/>
                <a:latin typeface="Calibri (Corps)"/>
                <a:ea typeface="Calibri" panose="020F0502020204030204" pitchFamily="34" charset="0"/>
                <a:cs typeface="Calibri" panose="020F0502020204030204" pitchFamily="34" charset="0"/>
              </a:rPr>
              <a:t> « Type relais » sur la position «Normal».</a:t>
            </a: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Pour une ventouse positionner le </a:t>
            </a:r>
            <a:r>
              <a:rPr lang="fr-FR" sz="1200" dirty="0" err="1">
                <a:effectLst/>
                <a:latin typeface="Calibri (Corps)"/>
                <a:ea typeface="Calibri" panose="020F0502020204030204" pitchFamily="34" charset="0"/>
                <a:cs typeface="Calibri" panose="020F0502020204030204" pitchFamily="34" charset="0"/>
              </a:rPr>
              <a:t>dip</a:t>
            </a:r>
            <a:r>
              <a:rPr lang="fr-FR" sz="1200" dirty="0">
                <a:effectLst/>
                <a:latin typeface="Calibri (Corps)"/>
                <a:ea typeface="Calibri" panose="020F0502020204030204" pitchFamily="34" charset="0"/>
                <a:cs typeface="Calibri" panose="020F0502020204030204" pitchFamily="34" charset="0"/>
              </a:rPr>
              <a:t> sur la position «Inversée».</a:t>
            </a:r>
          </a:p>
        </p:txBody>
      </p:sp>
      <p:sp>
        <p:nvSpPr>
          <p:cNvPr id="58" name="ZoneTexte 57">
            <a:extLst>
              <a:ext uri="{FF2B5EF4-FFF2-40B4-BE49-F238E27FC236}">
                <a16:creationId xmlns:a16="http://schemas.microsoft.com/office/drawing/2014/main" id="{3FE2E53A-E3D3-4310-94D0-028204D69D57}"/>
              </a:ext>
            </a:extLst>
          </p:cNvPr>
          <p:cNvSpPr txBox="1"/>
          <p:nvPr/>
        </p:nvSpPr>
        <p:spPr>
          <a:xfrm>
            <a:off x="15988" y="5161299"/>
            <a:ext cx="4021854" cy="246221"/>
          </a:xfrm>
          <a:prstGeom prst="rect">
            <a:avLst/>
          </a:prstGeom>
          <a:noFill/>
        </p:spPr>
        <p:txBody>
          <a:bodyPr wrap="square" rtlCol="0">
            <a:spAutoFit/>
          </a:bodyPr>
          <a:lstStyle/>
          <a:p>
            <a:r>
              <a:rPr lang="fr-FR" sz="1000" b="1" u="sng" dirty="0"/>
              <a:t>Alimentation</a:t>
            </a:r>
            <a:r>
              <a:rPr lang="fr-FR" sz="1000" dirty="0"/>
              <a:t> :  12V / 24V  - Alternatif ou Continu – 150 mA (sans centrale)</a:t>
            </a:r>
          </a:p>
        </p:txBody>
      </p:sp>
      <p:grpSp>
        <p:nvGrpSpPr>
          <p:cNvPr id="5" name="Groupe 4">
            <a:extLst>
              <a:ext uri="{FF2B5EF4-FFF2-40B4-BE49-F238E27FC236}">
                <a16:creationId xmlns:a16="http://schemas.microsoft.com/office/drawing/2014/main" id="{79358F97-C927-417D-A5A5-BA97041D7E34}"/>
              </a:ext>
            </a:extLst>
          </p:cNvPr>
          <p:cNvGrpSpPr/>
          <p:nvPr/>
        </p:nvGrpSpPr>
        <p:grpSpPr>
          <a:xfrm>
            <a:off x="89275" y="958418"/>
            <a:ext cx="3196746" cy="2775033"/>
            <a:chOff x="89275" y="958418"/>
            <a:chExt cx="3196746" cy="2775033"/>
          </a:xfrm>
        </p:grpSpPr>
        <p:grpSp>
          <p:nvGrpSpPr>
            <p:cNvPr id="23" name="Group 12">
              <a:extLst>
                <a:ext uri="{FF2B5EF4-FFF2-40B4-BE49-F238E27FC236}">
                  <a16:creationId xmlns:a16="http://schemas.microsoft.com/office/drawing/2014/main" id="{803C06F4-FAC8-446B-8AB7-74F1A9C0F140}"/>
                </a:ext>
              </a:extLst>
            </p:cNvPr>
            <p:cNvGrpSpPr>
              <a:grpSpLocks noChangeAspect="1"/>
            </p:cNvGrpSpPr>
            <p:nvPr/>
          </p:nvGrpSpPr>
          <p:grpSpPr bwMode="auto">
            <a:xfrm>
              <a:off x="89275" y="1325645"/>
              <a:ext cx="3196746" cy="2407806"/>
              <a:chOff x="2177" y="10485"/>
              <a:chExt cx="6239" cy="4699"/>
            </a:xfrm>
          </p:grpSpPr>
          <p:sp>
            <p:nvSpPr>
              <p:cNvPr id="24" name="AutoShape 42">
                <a:extLst>
                  <a:ext uri="{FF2B5EF4-FFF2-40B4-BE49-F238E27FC236}">
                    <a16:creationId xmlns:a16="http://schemas.microsoft.com/office/drawing/2014/main" id="{6A7CED32-4A36-41E4-8E2A-9E21F4BE2A80}"/>
                  </a:ext>
                </a:extLst>
              </p:cNvPr>
              <p:cNvSpPr>
                <a:spLocks noChangeAspect="1" noChangeArrowheads="1" noTextEdit="1"/>
              </p:cNvSpPr>
              <p:nvPr/>
            </p:nvSpPr>
            <p:spPr bwMode="auto">
              <a:xfrm>
                <a:off x="2177" y="10485"/>
                <a:ext cx="6239" cy="46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25" name="Group 33">
                <a:extLst>
                  <a:ext uri="{FF2B5EF4-FFF2-40B4-BE49-F238E27FC236}">
                    <a16:creationId xmlns:a16="http://schemas.microsoft.com/office/drawing/2014/main" id="{431F0965-2DA6-4CED-9460-09C654B65EB7}"/>
                  </a:ext>
                </a:extLst>
              </p:cNvPr>
              <p:cNvGrpSpPr>
                <a:grpSpLocks/>
              </p:cNvGrpSpPr>
              <p:nvPr/>
            </p:nvGrpSpPr>
            <p:grpSpPr bwMode="auto">
              <a:xfrm>
                <a:off x="3387" y="10485"/>
                <a:ext cx="2600" cy="1261"/>
                <a:chOff x="4557" y="2247"/>
                <a:chExt cx="2599" cy="1262"/>
              </a:xfrm>
            </p:grpSpPr>
            <p:pic>
              <p:nvPicPr>
                <p:cNvPr id="3113" name="Picture 41">
                  <a:extLst>
                    <a:ext uri="{FF2B5EF4-FFF2-40B4-BE49-F238E27FC236}">
                      <a16:creationId xmlns:a16="http://schemas.microsoft.com/office/drawing/2014/main" id="{A793DB35-F78C-446F-8929-38034C8F2F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7" y="2247"/>
                  <a:ext cx="2599" cy="1262"/>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34">
                  <a:extLst>
                    <a:ext uri="{FF2B5EF4-FFF2-40B4-BE49-F238E27FC236}">
                      <a16:creationId xmlns:a16="http://schemas.microsoft.com/office/drawing/2014/main" id="{9169C40E-AB90-4F67-A24B-DD3F8B877BE2}"/>
                    </a:ext>
                  </a:extLst>
                </p:cNvPr>
                <p:cNvGrpSpPr>
                  <a:grpSpLocks/>
                </p:cNvGrpSpPr>
                <p:nvPr/>
              </p:nvGrpSpPr>
              <p:grpSpPr bwMode="auto">
                <a:xfrm>
                  <a:off x="4608" y="3093"/>
                  <a:ext cx="2479" cy="338"/>
                  <a:chOff x="4608" y="3093"/>
                  <a:chExt cx="2479" cy="338"/>
                </a:xfrm>
              </p:grpSpPr>
              <p:sp>
                <p:nvSpPr>
                  <p:cNvPr id="46" name="Rectangle 40">
                    <a:extLst>
                      <a:ext uri="{FF2B5EF4-FFF2-40B4-BE49-F238E27FC236}">
                        <a16:creationId xmlns:a16="http://schemas.microsoft.com/office/drawing/2014/main" id="{F4DD2D62-9046-4D40-8914-D34C7D6F8025}"/>
                      </a:ext>
                    </a:extLst>
                  </p:cNvPr>
                  <p:cNvSpPr>
                    <a:spLocks noChangeArrowheads="1"/>
                  </p:cNvSpPr>
                  <p:nvPr/>
                </p:nvSpPr>
                <p:spPr bwMode="auto">
                  <a:xfrm>
                    <a:off x="4608"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7" name="Rectangle 39">
                    <a:extLst>
                      <a:ext uri="{FF2B5EF4-FFF2-40B4-BE49-F238E27FC236}">
                        <a16:creationId xmlns:a16="http://schemas.microsoft.com/office/drawing/2014/main" id="{B2224771-1FF2-4C99-A7FF-B483F7103D71}"/>
                      </a:ext>
                    </a:extLst>
                  </p:cNvPr>
                  <p:cNvSpPr>
                    <a:spLocks noChangeArrowheads="1"/>
                  </p:cNvSpPr>
                  <p:nvPr/>
                </p:nvSpPr>
                <p:spPr bwMode="auto">
                  <a:xfrm>
                    <a:off x="5036"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8" name="Rectangle 38">
                    <a:extLst>
                      <a:ext uri="{FF2B5EF4-FFF2-40B4-BE49-F238E27FC236}">
                        <a16:creationId xmlns:a16="http://schemas.microsoft.com/office/drawing/2014/main" id="{9D99F3B2-E6F8-41B0-AF41-21DE2954CF39}"/>
                      </a:ext>
                    </a:extLst>
                  </p:cNvPr>
                  <p:cNvSpPr>
                    <a:spLocks noChangeArrowheads="1"/>
                  </p:cNvSpPr>
                  <p:nvPr/>
                </p:nvSpPr>
                <p:spPr bwMode="auto">
                  <a:xfrm>
                    <a:off x="5466"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9" name="Rectangle 37">
                    <a:extLst>
                      <a:ext uri="{FF2B5EF4-FFF2-40B4-BE49-F238E27FC236}">
                        <a16:creationId xmlns:a16="http://schemas.microsoft.com/office/drawing/2014/main" id="{2A68C00A-9D6A-4A71-8474-466433C19E66}"/>
                      </a:ext>
                    </a:extLst>
                  </p:cNvPr>
                  <p:cNvSpPr>
                    <a:spLocks noChangeArrowheads="1"/>
                  </p:cNvSpPr>
                  <p:nvPr/>
                </p:nvSpPr>
                <p:spPr bwMode="auto">
                  <a:xfrm>
                    <a:off x="5882"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50" name="Rectangle 36">
                    <a:extLst>
                      <a:ext uri="{FF2B5EF4-FFF2-40B4-BE49-F238E27FC236}">
                        <a16:creationId xmlns:a16="http://schemas.microsoft.com/office/drawing/2014/main" id="{BBD71E36-64C9-4451-9180-6E69EC1491C3}"/>
                      </a:ext>
                    </a:extLst>
                  </p:cNvPr>
                  <p:cNvSpPr>
                    <a:spLocks noChangeArrowheads="1"/>
                  </p:cNvSpPr>
                  <p:nvPr/>
                </p:nvSpPr>
                <p:spPr bwMode="auto">
                  <a:xfrm>
                    <a:off x="6304"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51" name="Rectangle 35">
                    <a:extLst>
                      <a:ext uri="{FF2B5EF4-FFF2-40B4-BE49-F238E27FC236}">
                        <a16:creationId xmlns:a16="http://schemas.microsoft.com/office/drawing/2014/main" id="{B4F40187-9CA8-4C0C-A098-9BE4092F3D4F}"/>
                      </a:ext>
                    </a:extLst>
                  </p:cNvPr>
                  <p:cNvSpPr>
                    <a:spLocks noChangeArrowheads="1"/>
                  </p:cNvSpPr>
                  <p:nvPr/>
                </p:nvSpPr>
                <p:spPr bwMode="auto">
                  <a:xfrm>
                    <a:off x="6727" y="3093"/>
                    <a:ext cx="36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grpSp>
          <p:sp>
            <p:nvSpPr>
              <p:cNvPr id="26" name="AutoShape 32">
                <a:extLst>
                  <a:ext uri="{FF2B5EF4-FFF2-40B4-BE49-F238E27FC236}">
                    <a16:creationId xmlns:a16="http://schemas.microsoft.com/office/drawing/2014/main" id="{62EB9E60-741A-4E17-9DFE-CE7FD9138260}"/>
                  </a:ext>
                </a:extLst>
              </p:cNvPr>
              <p:cNvSpPr>
                <a:spLocks noChangeArrowheads="1"/>
              </p:cNvSpPr>
              <p:nvPr/>
            </p:nvSpPr>
            <p:spPr bwMode="auto">
              <a:xfrm>
                <a:off x="6248" y="12681"/>
                <a:ext cx="1774" cy="1597"/>
              </a:xfrm>
              <a:prstGeom prst="roundRect">
                <a:avLst>
                  <a:gd name="adj" fmla="val 16667"/>
                </a:avLst>
              </a:prstGeom>
              <a:solidFill>
                <a:srgbClr val="FFFFFF"/>
              </a:solidFill>
              <a:ln w="31750">
                <a:solidFill>
                  <a:srgbClr val="4BACC6"/>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Gâche</a:t>
                </a:r>
                <a:endParaRPr kumimoji="0" lang="fr-FR" altLang="fr-FR" sz="3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ou</a:t>
                </a:r>
                <a:endParaRPr kumimoji="0" lang="fr-FR" altLang="fr-FR" sz="3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Ventouse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7" name="Rectangle 31">
                <a:extLst>
                  <a:ext uri="{FF2B5EF4-FFF2-40B4-BE49-F238E27FC236}">
                    <a16:creationId xmlns:a16="http://schemas.microsoft.com/office/drawing/2014/main" id="{1EE6D408-9634-4A72-9FD4-BCD88AEB54B0}"/>
                  </a:ext>
                </a:extLst>
              </p:cNvPr>
              <p:cNvSpPr>
                <a:spLocks noChangeArrowheads="1"/>
              </p:cNvSpPr>
              <p:nvPr/>
            </p:nvSpPr>
            <p:spPr bwMode="auto">
              <a:xfrm>
                <a:off x="2532" y="14483"/>
                <a:ext cx="3763" cy="7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Varistance de protection</a:t>
                </a:r>
                <a:endParaRPr kumimoji="0" lang="fr-FR" altLang="fr-FR" sz="3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du relais </a:t>
                </a:r>
                <a:r>
                  <a:rPr kumimoji="0" lang="fr-FR" altLang="fr-FR"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OBLIGATOIRE</a:t>
                </a:r>
                <a:endParaRPr kumimoji="0" lang="fr-FR" altLang="fr-FR" sz="3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à </a:t>
                </a:r>
                <a:r>
                  <a:rPr kumimoji="0" lang="fr-FR" altLang="fr-FR"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câbler obligatoirement</a:t>
                </a:r>
                <a:r>
                  <a:rPr kumimoji="0" lang="fr-FR" altLang="fr-F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 name="AutoShape 30">
                <a:extLst>
                  <a:ext uri="{FF2B5EF4-FFF2-40B4-BE49-F238E27FC236}">
                    <a16:creationId xmlns:a16="http://schemas.microsoft.com/office/drawing/2014/main" id="{D6892E15-8754-4011-AAA0-4786306B8621}"/>
                  </a:ext>
                </a:extLst>
              </p:cNvPr>
              <p:cNvSpPr>
                <a:spLocks noChangeArrowheads="1"/>
              </p:cNvSpPr>
              <p:nvPr/>
            </p:nvSpPr>
            <p:spPr bwMode="auto">
              <a:xfrm>
                <a:off x="2255" y="12196"/>
                <a:ext cx="1784" cy="1095"/>
              </a:xfrm>
              <a:prstGeom prst="roundRect">
                <a:avLst>
                  <a:gd name="adj" fmla="val 16667"/>
                </a:avLst>
              </a:prstGeom>
              <a:solidFill>
                <a:srgbClr val="FFFFFF"/>
              </a:solidFill>
              <a:ln w="3175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6520" tIns="50800" rIns="96520" bIns="508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Alim de la serrure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9" name="Oval 29">
                <a:extLst>
                  <a:ext uri="{FF2B5EF4-FFF2-40B4-BE49-F238E27FC236}">
                    <a16:creationId xmlns:a16="http://schemas.microsoft.com/office/drawing/2014/main" id="{A5430DDC-7600-4C2C-A58B-485D81A64DD0}"/>
                  </a:ext>
                </a:extLst>
              </p:cNvPr>
              <p:cNvSpPr>
                <a:spLocks noChangeArrowheads="1"/>
              </p:cNvSpPr>
              <p:nvPr/>
            </p:nvSpPr>
            <p:spPr bwMode="auto">
              <a:xfrm>
                <a:off x="3818" y="12465"/>
                <a:ext cx="143"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Oval 28">
                <a:extLst>
                  <a:ext uri="{FF2B5EF4-FFF2-40B4-BE49-F238E27FC236}">
                    <a16:creationId xmlns:a16="http://schemas.microsoft.com/office/drawing/2014/main" id="{178F980D-7ABF-4DD1-AE05-96F90D1EBFB0}"/>
                  </a:ext>
                </a:extLst>
              </p:cNvPr>
              <p:cNvSpPr>
                <a:spLocks noChangeArrowheads="1"/>
              </p:cNvSpPr>
              <p:nvPr/>
            </p:nvSpPr>
            <p:spPr bwMode="auto">
              <a:xfrm>
                <a:off x="3818" y="12848"/>
                <a:ext cx="143"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Oval 27">
                <a:extLst>
                  <a:ext uri="{FF2B5EF4-FFF2-40B4-BE49-F238E27FC236}">
                    <a16:creationId xmlns:a16="http://schemas.microsoft.com/office/drawing/2014/main" id="{86C46651-89ED-4321-BEB8-5890D3B5DDC8}"/>
                  </a:ext>
                </a:extLst>
              </p:cNvPr>
              <p:cNvSpPr>
                <a:spLocks noChangeArrowheads="1"/>
              </p:cNvSpPr>
              <p:nvPr/>
            </p:nvSpPr>
            <p:spPr bwMode="auto">
              <a:xfrm>
                <a:off x="6316" y="12848"/>
                <a:ext cx="143"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Oval 26">
                <a:extLst>
                  <a:ext uri="{FF2B5EF4-FFF2-40B4-BE49-F238E27FC236}">
                    <a16:creationId xmlns:a16="http://schemas.microsoft.com/office/drawing/2014/main" id="{581CCACF-F29C-4092-9F5E-88ED4E6D3660}"/>
                  </a:ext>
                </a:extLst>
              </p:cNvPr>
              <p:cNvSpPr>
                <a:spLocks noChangeArrowheads="1"/>
              </p:cNvSpPr>
              <p:nvPr/>
            </p:nvSpPr>
            <p:spPr bwMode="auto">
              <a:xfrm>
                <a:off x="6316" y="13833"/>
                <a:ext cx="143" cy="14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AutoShape 25">
                <a:extLst>
                  <a:ext uri="{FF2B5EF4-FFF2-40B4-BE49-F238E27FC236}">
                    <a16:creationId xmlns:a16="http://schemas.microsoft.com/office/drawing/2014/main" id="{570E7992-9E45-4EFD-8F5C-04A8B194FA30}"/>
                  </a:ext>
                </a:extLst>
              </p:cNvPr>
              <p:cNvSpPr>
                <a:spLocks noChangeShapeType="1"/>
              </p:cNvSpPr>
              <p:nvPr/>
            </p:nvSpPr>
            <p:spPr bwMode="auto">
              <a:xfrm rot="10800000">
                <a:off x="3961" y="12920"/>
                <a:ext cx="2355" cy="1"/>
              </a:xfrm>
              <a:prstGeom prst="straightConnector1">
                <a:avLst/>
              </a:prstGeom>
              <a:noFill/>
              <a:ln w="317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34" name="AutoShape 24">
                <a:extLst>
                  <a:ext uri="{FF2B5EF4-FFF2-40B4-BE49-F238E27FC236}">
                    <a16:creationId xmlns:a16="http://schemas.microsoft.com/office/drawing/2014/main" id="{39C96BA3-862A-461E-8579-040AF2C8FF6F}"/>
                  </a:ext>
                </a:extLst>
              </p:cNvPr>
              <p:cNvSpPr>
                <a:spLocks noChangeShapeType="1"/>
              </p:cNvSpPr>
              <p:nvPr/>
            </p:nvSpPr>
            <p:spPr bwMode="auto">
              <a:xfrm flipV="1">
                <a:off x="3961" y="11668"/>
                <a:ext cx="515" cy="869"/>
              </a:xfrm>
              <a:prstGeom prst="bentConnector2">
                <a:avLst/>
              </a:prstGeom>
              <a:noFill/>
              <a:ln w="3175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35" name="AutoShape 23">
                <a:extLst>
                  <a:ext uri="{FF2B5EF4-FFF2-40B4-BE49-F238E27FC236}">
                    <a16:creationId xmlns:a16="http://schemas.microsoft.com/office/drawing/2014/main" id="{A9E275D6-FD21-4CAB-8A6F-9DD1B8159681}"/>
                  </a:ext>
                </a:extLst>
              </p:cNvPr>
              <p:cNvSpPr>
                <a:spLocks noChangeShapeType="1"/>
              </p:cNvSpPr>
              <p:nvPr/>
            </p:nvSpPr>
            <p:spPr bwMode="auto">
              <a:xfrm rot="16200000" flipH="1">
                <a:off x="4486" y="12075"/>
                <a:ext cx="2237" cy="1423"/>
              </a:xfrm>
              <a:prstGeom prst="bentConnector2">
                <a:avLst/>
              </a:prstGeom>
              <a:noFill/>
              <a:ln w="3175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36" name="AutoShape 22">
                <a:extLst>
                  <a:ext uri="{FF2B5EF4-FFF2-40B4-BE49-F238E27FC236}">
                    <a16:creationId xmlns:a16="http://schemas.microsoft.com/office/drawing/2014/main" id="{DB3A19AB-AEAA-40BB-B005-AB6C6F559F6C}"/>
                  </a:ext>
                </a:extLst>
              </p:cNvPr>
              <p:cNvSpPr>
                <a:spLocks noChangeShapeType="1"/>
              </p:cNvSpPr>
              <p:nvPr/>
            </p:nvSpPr>
            <p:spPr bwMode="auto">
              <a:xfrm flipV="1">
                <a:off x="4414" y="13563"/>
                <a:ext cx="1144" cy="920"/>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37" name="Group 15">
                <a:extLst>
                  <a:ext uri="{FF2B5EF4-FFF2-40B4-BE49-F238E27FC236}">
                    <a16:creationId xmlns:a16="http://schemas.microsoft.com/office/drawing/2014/main" id="{CA83B1E0-2141-4A34-A300-CC00B5545742}"/>
                  </a:ext>
                </a:extLst>
              </p:cNvPr>
              <p:cNvGrpSpPr>
                <a:grpSpLocks/>
              </p:cNvGrpSpPr>
              <p:nvPr/>
            </p:nvGrpSpPr>
            <p:grpSpPr bwMode="auto">
              <a:xfrm>
                <a:off x="5711" y="12909"/>
                <a:ext cx="277" cy="977"/>
                <a:chOff x="5711" y="12909"/>
                <a:chExt cx="277" cy="977"/>
              </a:xfrm>
            </p:grpSpPr>
            <p:grpSp>
              <p:nvGrpSpPr>
                <p:cNvPr id="39" name="Group 17">
                  <a:extLst>
                    <a:ext uri="{FF2B5EF4-FFF2-40B4-BE49-F238E27FC236}">
                      <a16:creationId xmlns:a16="http://schemas.microsoft.com/office/drawing/2014/main" id="{7BE4642B-4EF8-4562-B7A0-7DCD16E7D774}"/>
                    </a:ext>
                  </a:extLst>
                </p:cNvPr>
                <p:cNvGrpSpPr>
                  <a:grpSpLocks/>
                </p:cNvGrpSpPr>
                <p:nvPr/>
              </p:nvGrpSpPr>
              <p:grpSpPr bwMode="auto">
                <a:xfrm>
                  <a:off x="5722" y="12909"/>
                  <a:ext cx="265" cy="977"/>
                  <a:chOff x="5722" y="12909"/>
                  <a:chExt cx="265" cy="977"/>
                </a:xfrm>
              </p:grpSpPr>
              <p:sp>
                <p:nvSpPr>
                  <p:cNvPr id="41" name="AutoShape 21">
                    <a:extLst>
                      <a:ext uri="{FF2B5EF4-FFF2-40B4-BE49-F238E27FC236}">
                        <a16:creationId xmlns:a16="http://schemas.microsoft.com/office/drawing/2014/main" id="{1FFE3CF6-3E74-446E-90F2-EFF7C9022BC6}"/>
                      </a:ext>
                    </a:extLst>
                  </p:cNvPr>
                  <p:cNvSpPr>
                    <a:spLocks noChangeArrowheads="1"/>
                  </p:cNvSpPr>
                  <p:nvPr/>
                </p:nvSpPr>
                <p:spPr bwMode="auto">
                  <a:xfrm rot="10800000">
                    <a:off x="5722" y="13133"/>
                    <a:ext cx="265" cy="261"/>
                  </a:xfrm>
                  <a:prstGeom prst="triangle">
                    <a:avLst>
                      <a:gd name="adj" fmla="val 50000"/>
                    </a:avLst>
                  </a:prstGeom>
                  <a:solidFill>
                    <a:srgbClr val="FFFFFF"/>
                  </a:solidFill>
                  <a:ln w="19050">
                    <a:solidFill>
                      <a:srgbClr val="1F497D"/>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AutoShape 20">
                    <a:extLst>
                      <a:ext uri="{FF2B5EF4-FFF2-40B4-BE49-F238E27FC236}">
                        <a16:creationId xmlns:a16="http://schemas.microsoft.com/office/drawing/2014/main" id="{5EBAA109-833B-417D-9F7C-F403CC61B992}"/>
                      </a:ext>
                    </a:extLst>
                  </p:cNvPr>
                  <p:cNvSpPr>
                    <a:spLocks noChangeArrowheads="1"/>
                  </p:cNvSpPr>
                  <p:nvPr/>
                </p:nvSpPr>
                <p:spPr bwMode="auto">
                  <a:xfrm>
                    <a:off x="5722" y="13394"/>
                    <a:ext cx="265" cy="262"/>
                  </a:xfrm>
                  <a:prstGeom prst="triangle">
                    <a:avLst>
                      <a:gd name="adj" fmla="val 50000"/>
                    </a:avLst>
                  </a:prstGeom>
                  <a:solidFill>
                    <a:srgbClr val="FFFFFF"/>
                  </a:solidFill>
                  <a:ln w="19050">
                    <a:solidFill>
                      <a:srgbClr val="1F497D"/>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AutoShape 19">
                    <a:extLst>
                      <a:ext uri="{FF2B5EF4-FFF2-40B4-BE49-F238E27FC236}">
                        <a16:creationId xmlns:a16="http://schemas.microsoft.com/office/drawing/2014/main" id="{63B2EA5D-05FB-45EF-B7B7-8A4CCAF2190F}"/>
                      </a:ext>
                    </a:extLst>
                  </p:cNvPr>
                  <p:cNvSpPr>
                    <a:spLocks noChangeShapeType="1"/>
                  </p:cNvSpPr>
                  <p:nvPr/>
                </p:nvSpPr>
                <p:spPr bwMode="auto">
                  <a:xfrm flipV="1">
                    <a:off x="5855" y="12909"/>
                    <a:ext cx="1" cy="224"/>
                  </a:xfrm>
                  <a:prstGeom prst="straightConnector1">
                    <a:avLst/>
                  </a:prstGeom>
                  <a:noFill/>
                  <a:ln w="19050">
                    <a:solidFill>
                      <a:srgbClr val="1F497D"/>
                    </a:solidFill>
                    <a:round/>
                    <a:headEn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AutoShape 18">
                    <a:extLst>
                      <a:ext uri="{FF2B5EF4-FFF2-40B4-BE49-F238E27FC236}">
                        <a16:creationId xmlns:a16="http://schemas.microsoft.com/office/drawing/2014/main" id="{9F102C31-8883-4405-B81E-6F9D9DD44BC6}"/>
                      </a:ext>
                    </a:extLst>
                  </p:cNvPr>
                  <p:cNvSpPr>
                    <a:spLocks noChangeShapeType="1"/>
                  </p:cNvSpPr>
                  <p:nvPr/>
                </p:nvSpPr>
                <p:spPr bwMode="auto">
                  <a:xfrm flipH="1">
                    <a:off x="5854" y="13656"/>
                    <a:ext cx="1" cy="230"/>
                  </a:xfrm>
                  <a:prstGeom prst="straightConnector1">
                    <a:avLst/>
                  </a:prstGeom>
                  <a:noFill/>
                  <a:ln w="19050">
                    <a:solidFill>
                      <a:srgbClr val="1F497D"/>
                    </a:solidFill>
                    <a:round/>
                    <a:headEn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40" name="AutoShape 16">
                  <a:extLst>
                    <a:ext uri="{FF2B5EF4-FFF2-40B4-BE49-F238E27FC236}">
                      <a16:creationId xmlns:a16="http://schemas.microsoft.com/office/drawing/2014/main" id="{11DD1048-0489-4DBA-A811-7B93980BB51C}"/>
                    </a:ext>
                  </a:extLst>
                </p:cNvPr>
                <p:cNvSpPr>
                  <a:spLocks noChangeShapeType="1"/>
                </p:cNvSpPr>
                <p:nvPr/>
              </p:nvSpPr>
              <p:spPr bwMode="auto">
                <a:xfrm>
                  <a:off x="5711" y="13393"/>
                  <a:ext cx="277" cy="1"/>
                </a:xfrm>
                <a:prstGeom prst="straightConnector1">
                  <a:avLst/>
                </a:prstGeom>
                <a:noFill/>
                <a:ln w="19050">
                  <a:solidFill>
                    <a:srgbClr val="1F49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pic>
            <p:nvPicPr>
              <p:cNvPr id="3086" name="Picture 14">
                <a:extLst>
                  <a:ext uri="{FF2B5EF4-FFF2-40B4-BE49-F238E27FC236}">
                    <a16:creationId xmlns:a16="http://schemas.microsoft.com/office/drawing/2014/main" id="{26305A30-ABC6-40E1-B870-5E9CEAA26F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1" y="10575"/>
                <a:ext cx="2405" cy="1087"/>
              </a:xfrm>
              <a:prstGeom prst="rect">
                <a:avLst/>
              </a:prstGeom>
              <a:noFill/>
              <a:extLst>
                <a:ext uri="{909E8E84-426E-40DD-AFC4-6F175D3DCCD1}">
                  <a14:hiddenFill xmlns:a14="http://schemas.microsoft.com/office/drawing/2010/main">
                    <a:solidFill>
                      <a:srgbClr val="FFFFFF"/>
                    </a:solidFill>
                  </a14:hiddenFill>
                </a:ext>
              </a:extLst>
            </p:spPr>
          </p:pic>
          <p:sp>
            <p:nvSpPr>
              <p:cNvPr id="38" name="AutoShape 13">
                <a:extLst>
                  <a:ext uri="{FF2B5EF4-FFF2-40B4-BE49-F238E27FC236}">
                    <a16:creationId xmlns:a16="http://schemas.microsoft.com/office/drawing/2014/main" id="{D36F7A0D-EC79-4990-830B-99E425948600}"/>
                  </a:ext>
                </a:extLst>
              </p:cNvPr>
              <p:cNvSpPr>
                <a:spLocks noChangeShapeType="1"/>
              </p:cNvSpPr>
              <p:nvPr/>
            </p:nvSpPr>
            <p:spPr bwMode="auto">
              <a:xfrm flipH="1" flipV="1">
                <a:off x="7728" y="11746"/>
                <a:ext cx="688" cy="636"/>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 name="Groupe 1">
              <a:extLst>
                <a:ext uri="{FF2B5EF4-FFF2-40B4-BE49-F238E27FC236}">
                  <a16:creationId xmlns:a16="http://schemas.microsoft.com/office/drawing/2014/main" id="{DD295F46-89CF-4348-ADEF-8A2D3A012848}"/>
                </a:ext>
              </a:extLst>
            </p:cNvPr>
            <p:cNvGrpSpPr/>
            <p:nvPr/>
          </p:nvGrpSpPr>
          <p:grpSpPr>
            <a:xfrm>
              <a:off x="825438" y="958418"/>
              <a:ext cx="980399" cy="434230"/>
              <a:chOff x="825438" y="958418"/>
              <a:chExt cx="980399" cy="434230"/>
            </a:xfrm>
          </p:grpSpPr>
          <p:sp>
            <p:nvSpPr>
              <p:cNvPr id="22" name="Rectangle 43">
                <a:extLst>
                  <a:ext uri="{FF2B5EF4-FFF2-40B4-BE49-F238E27FC236}">
                    <a16:creationId xmlns:a16="http://schemas.microsoft.com/office/drawing/2014/main" id="{FECDF860-58F1-45A3-AEC7-E4F5C92FA51E}"/>
                  </a:ext>
                </a:extLst>
              </p:cNvPr>
              <p:cNvSpPr>
                <a:spLocks noChangeArrowheads="1"/>
              </p:cNvSpPr>
              <p:nvPr/>
            </p:nvSpPr>
            <p:spPr bwMode="auto">
              <a:xfrm>
                <a:off x="825438" y="1076143"/>
                <a:ext cx="2154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ctr" anchorCtr="0" compatLnSpc="1">
                <a:prstTxWarp prst="textNoShape">
                  <a:avLst/>
                </a:prstTxWarp>
                <a:spAutoFit/>
              </a:bodyPr>
              <a:lstStyle/>
              <a:p>
                <a:r>
                  <a:rPr lang="en-GB" sz="1400" dirty="0"/>
                  <a:t>PS</a:t>
                </a:r>
              </a:p>
            </p:txBody>
          </p:sp>
          <p:sp>
            <p:nvSpPr>
              <p:cNvPr id="52" name="Rectangle 43">
                <a:extLst>
                  <a:ext uri="{FF2B5EF4-FFF2-40B4-BE49-F238E27FC236}">
                    <a16:creationId xmlns:a16="http://schemas.microsoft.com/office/drawing/2014/main" id="{C78548BC-A356-4805-8A26-A7081E3C86E3}"/>
                  </a:ext>
                </a:extLst>
              </p:cNvPr>
              <p:cNvSpPr>
                <a:spLocks noChangeArrowheads="1"/>
              </p:cNvSpPr>
              <p:nvPr/>
            </p:nvSpPr>
            <p:spPr bwMode="auto">
              <a:xfrm>
                <a:off x="1296433" y="982760"/>
                <a:ext cx="215444" cy="4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ctr" anchorCtr="0" compatLnSpc="1">
                <a:prstTxWarp prst="textNoShape">
                  <a:avLst/>
                </a:prstTxWarp>
                <a:spAutoFit/>
              </a:bodyPr>
              <a:lstStyle/>
              <a:p>
                <a:r>
                  <a:rPr lang="en-GB" sz="1400" dirty="0"/>
                  <a:t>Door</a:t>
                </a:r>
              </a:p>
            </p:txBody>
          </p:sp>
          <p:sp>
            <p:nvSpPr>
              <p:cNvPr id="53" name="Rectangle 43">
                <a:extLst>
                  <a:ext uri="{FF2B5EF4-FFF2-40B4-BE49-F238E27FC236}">
                    <a16:creationId xmlns:a16="http://schemas.microsoft.com/office/drawing/2014/main" id="{B5E1E10E-983A-4CE7-99AA-6923CF8ED380}"/>
                  </a:ext>
                </a:extLst>
              </p:cNvPr>
              <p:cNvSpPr>
                <a:spLocks noChangeArrowheads="1"/>
              </p:cNvSpPr>
              <p:nvPr/>
            </p:nvSpPr>
            <p:spPr bwMode="auto">
              <a:xfrm>
                <a:off x="1590393" y="958418"/>
                <a:ext cx="215444" cy="33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ctr" anchorCtr="0" compatLnSpc="1">
                <a:prstTxWarp prst="textNoShape">
                  <a:avLst/>
                </a:prstTxWarp>
                <a:spAutoFit/>
              </a:bodyPr>
              <a:lstStyle/>
              <a:p>
                <a:r>
                  <a:rPr lang="en-GB" sz="1400" dirty="0"/>
                  <a:t>CLK</a:t>
                </a:r>
              </a:p>
            </p:txBody>
          </p:sp>
        </p:grpSp>
      </p:grpSp>
      <p:sp>
        <p:nvSpPr>
          <p:cNvPr id="8" name="Espace réservé du numéro de diapositive 2">
            <a:extLst>
              <a:ext uri="{FF2B5EF4-FFF2-40B4-BE49-F238E27FC236}">
                <a16:creationId xmlns:a16="http://schemas.microsoft.com/office/drawing/2014/main" id="{59AA322C-EAF7-2646-21FD-62E216315A9D}"/>
              </a:ext>
            </a:extLst>
          </p:cNvPr>
          <p:cNvSpPr>
            <a:spLocks noGrp="1"/>
          </p:cNvSpPr>
          <p:nvPr>
            <p:ph type="sldNum" sz="quarter" idx="7"/>
          </p:nvPr>
        </p:nvSpPr>
        <p:spPr>
          <a:xfrm>
            <a:off x="3840480" y="7033450"/>
            <a:ext cx="1226820" cy="378142"/>
          </a:xfrm>
        </p:spPr>
        <p:txBody>
          <a:bodyPr/>
          <a:lstStyle/>
          <a:p>
            <a:fld id="{B6F15528-21DE-4FAA-801E-634DDDAF4B2B}" type="slidenum">
              <a:rPr lang="fr-FR" smtClean="0"/>
              <a:t>6</a:t>
            </a:fld>
            <a:endParaRPr lang="fr-FR" dirty="0"/>
          </a:p>
        </p:txBody>
      </p:sp>
    </p:spTree>
    <p:extLst>
      <p:ext uri="{BB962C8B-B14F-4D97-AF65-F5344CB8AC3E}">
        <p14:creationId xmlns:p14="http://schemas.microsoft.com/office/powerpoint/2010/main" val="1432755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6">
            <a:extLst>
              <a:ext uri="{FF2B5EF4-FFF2-40B4-BE49-F238E27FC236}">
                <a16:creationId xmlns:a16="http://schemas.microsoft.com/office/drawing/2014/main" id="{9694E824-D4DE-4614-A5D7-325ABB31C815}"/>
              </a:ext>
            </a:extLst>
          </p:cNvPr>
          <p:cNvSpPr/>
          <p:nvPr/>
        </p:nvSpPr>
        <p:spPr>
          <a:xfrm>
            <a:off x="2155507" y="949325"/>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dirty="0"/>
          </a:p>
        </p:txBody>
      </p:sp>
      <p:sp>
        <p:nvSpPr>
          <p:cNvPr id="24" name="object 4">
            <a:extLst>
              <a:ext uri="{FF2B5EF4-FFF2-40B4-BE49-F238E27FC236}">
                <a16:creationId xmlns:a16="http://schemas.microsoft.com/office/drawing/2014/main" id="{09A7B11D-9AAA-4FA5-BA15-43CE16BA946B}"/>
              </a:ext>
            </a:extLst>
          </p:cNvPr>
          <p:cNvSpPr/>
          <p:nvPr/>
        </p:nvSpPr>
        <p:spPr>
          <a:xfrm>
            <a:off x="0" y="12"/>
            <a:ext cx="5328285" cy="948690"/>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37" name="Rectangle 2">
            <a:extLst>
              <a:ext uri="{FF2B5EF4-FFF2-40B4-BE49-F238E27FC236}">
                <a16:creationId xmlns:a16="http://schemas.microsoft.com/office/drawing/2014/main" id="{087E0000-EB1E-4D3D-B8F2-3EF5ED1CE716}"/>
              </a:ext>
            </a:extLst>
          </p:cNvPr>
          <p:cNvSpPr>
            <a:spLocks noChangeArrowheads="1"/>
          </p:cNvSpPr>
          <p:nvPr/>
        </p:nvSpPr>
        <p:spPr bwMode="auto">
          <a:xfrm>
            <a:off x="11432" y="3485806"/>
            <a:ext cx="5334000" cy="362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400" b="1" u="sng" dirty="0">
                <a:effectLst/>
                <a:latin typeface="Calibri (Corps)"/>
                <a:ea typeface="Calibri" panose="020F0502020204030204" pitchFamily="34" charset="0"/>
                <a:cs typeface="Calibri" panose="020F0502020204030204" pitchFamily="34" charset="0"/>
              </a:rPr>
              <a:t>Entrer en MODE PROGRAMMATION</a:t>
            </a: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Ce mode de programmation vous permet une gestion des codes d’accès, du temps d’ouverture de la porte et de vérifier la capacité de la mémoire.</a:t>
            </a: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Pour entrer en mode programmation appuyer sur le bouton PROG sur l’arrière de la carte (à la mise en service) ou entrer un code maître depuis la rue directement sur le clavier.</a:t>
            </a: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La </a:t>
            </a:r>
            <a:r>
              <a:rPr lang="fr-FR" sz="1200" dirty="0" err="1">
                <a:effectLst/>
                <a:latin typeface="Calibri (Corps)"/>
                <a:ea typeface="Calibri" panose="020F0502020204030204" pitchFamily="34" charset="0"/>
                <a:cs typeface="Calibri" panose="020F0502020204030204" pitchFamily="34" charset="0"/>
              </a:rPr>
              <a:t>led</a:t>
            </a:r>
            <a:r>
              <a:rPr lang="fr-FR" sz="1200" dirty="0">
                <a:effectLst/>
                <a:latin typeface="Calibri (Corps)"/>
                <a:ea typeface="Calibri" panose="020F0502020204030204" pitchFamily="34" charset="0"/>
                <a:cs typeface="Calibri" panose="020F0502020204030204" pitchFamily="34" charset="0"/>
              </a:rPr>
              <a:t> rouge s’allume confirmant que vous êtes en phase de programmation.</a:t>
            </a:r>
          </a:p>
          <a:p>
            <a:pPr>
              <a:lnSpc>
                <a:spcPct val="115000"/>
              </a:lnSpc>
              <a:spcAft>
                <a:spcPts val="1000"/>
              </a:spcAft>
            </a:pPr>
            <a:r>
              <a:rPr lang="fr-FR" sz="1200" u="sng" dirty="0">
                <a:effectLst/>
                <a:latin typeface="Calibri (Corps)"/>
                <a:ea typeface="Calibri" panose="020F0502020204030204" pitchFamily="34" charset="0"/>
                <a:cs typeface="Calibri" panose="020F0502020204030204" pitchFamily="34" charset="0"/>
              </a:rPr>
              <a:t>Le buzzeur émettra :</a:t>
            </a: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- 2 bips courts pour confirmer un enregistrement ou une réponse positive.</a:t>
            </a: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- 1 bip long en cas d’erreur de manipulation ou de programmation.</a:t>
            </a: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Après 5 secondes d’inactivité, toute séquence de programmation non finie sera effacée et le buzzeur émettra un Bip.</a:t>
            </a:r>
          </a:p>
        </p:txBody>
      </p:sp>
      <p:sp>
        <p:nvSpPr>
          <p:cNvPr id="42" name="ZoneTexte 41">
            <a:extLst>
              <a:ext uri="{FF2B5EF4-FFF2-40B4-BE49-F238E27FC236}">
                <a16:creationId xmlns:a16="http://schemas.microsoft.com/office/drawing/2014/main" id="{2F364354-F111-4A7F-8D32-2131025177A0}"/>
              </a:ext>
            </a:extLst>
          </p:cNvPr>
          <p:cNvSpPr txBox="1"/>
          <p:nvPr/>
        </p:nvSpPr>
        <p:spPr>
          <a:xfrm>
            <a:off x="11432" y="158058"/>
            <a:ext cx="5311135" cy="338554"/>
          </a:xfrm>
          <a:prstGeom prst="rect">
            <a:avLst/>
          </a:prstGeom>
          <a:noFill/>
        </p:spPr>
        <p:txBody>
          <a:bodyPr wrap="square" rtlCol="0">
            <a:spAutoFit/>
          </a:bodyPr>
          <a:lstStyle/>
          <a:p>
            <a:pPr algn="ctr"/>
            <a:r>
              <a:rPr lang="en-GB" sz="1600" b="1" dirty="0">
                <a:solidFill>
                  <a:schemeClr val="bg1"/>
                </a:solidFill>
              </a:rPr>
              <a:t>PROGRAMMATION DU CLAVIER HAUSSMANN</a:t>
            </a:r>
          </a:p>
        </p:txBody>
      </p:sp>
      <p:pic>
        <p:nvPicPr>
          <p:cNvPr id="3" name="Image 2" descr="Une image contenant texte, extérieur, parking, appareil de cuisine&#10;&#10;Description générée automatiquement">
            <a:extLst>
              <a:ext uri="{FF2B5EF4-FFF2-40B4-BE49-F238E27FC236}">
                <a16:creationId xmlns:a16="http://schemas.microsoft.com/office/drawing/2014/main" id="{0F744AE3-A72C-41FB-AEA2-58AE2B5A3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863" y="1275193"/>
            <a:ext cx="2739639" cy="2225579"/>
          </a:xfrm>
          <a:prstGeom prst="rect">
            <a:avLst/>
          </a:prstGeom>
        </p:spPr>
      </p:pic>
      <p:sp>
        <p:nvSpPr>
          <p:cNvPr id="2" name="Espace réservé du numéro de diapositive 2">
            <a:extLst>
              <a:ext uri="{FF2B5EF4-FFF2-40B4-BE49-F238E27FC236}">
                <a16:creationId xmlns:a16="http://schemas.microsoft.com/office/drawing/2014/main" id="{1071ADB0-93BE-1670-CF7E-73CC6AB4AF5E}"/>
              </a:ext>
            </a:extLst>
          </p:cNvPr>
          <p:cNvSpPr>
            <a:spLocks noGrp="1"/>
          </p:cNvSpPr>
          <p:nvPr>
            <p:ph type="sldNum" sz="quarter" idx="7"/>
          </p:nvPr>
        </p:nvSpPr>
        <p:spPr>
          <a:xfrm>
            <a:off x="3840480" y="7033450"/>
            <a:ext cx="1226820" cy="378142"/>
          </a:xfrm>
        </p:spPr>
        <p:txBody>
          <a:bodyPr/>
          <a:lstStyle/>
          <a:p>
            <a:fld id="{B6F15528-21DE-4FAA-801E-634DDDAF4B2B}" type="slidenum">
              <a:rPr lang="fr-FR" smtClean="0"/>
              <a:t>7</a:t>
            </a:fld>
            <a:endParaRPr lang="fr-FR" dirty="0"/>
          </a:p>
        </p:txBody>
      </p:sp>
    </p:spTree>
    <p:extLst>
      <p:ext uri="{BB962C8B-B14F-4D97-AF65-F5344CB8AC3E}">
        <p14:creationId xmlns:p14="http://schemas.microsoft.com/office/powerpoint/2010/main" val="91463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6">
            <a:extLst>
              <a:ext uri="{FF2B5EF4-FFF2-40B4-BE49-F238E27FC236}">
                <a16:creationId xmlns:a16="http://schemas.microsoft.com/office/drawing/2014/main" id="{9694E824-D4DE-4614-A5D7-325ABB31C815}"/>
              </a:ext>
            </a:extLst>
          </p:cNvPr>
          <p:cNvSpPr/>
          <p:nvPr/>
        </p:nvSpPr>
        <p:spPr>
          <a:xfrm>
            <a:off x="2155507" y="949325"/>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dirty="0"/>
          </a:p>
        </p:txBody>
      </p:sp>
      <p:sp>
        <p:nvSpPr>
          <p:cNvPr id="24" name="object 4">
            <a:extLst>
              <a:ext uri="{FF2B5EF4-FFF2-40B4-BE49-F238E27FC236}">
                <a16:creationId xmlns:a16="http://schemas.microsoft.com/office/drawing/2014/main" id="{09A7B11D-9AAA-4FA5-BA15-43CE16BA946B}"/>
              </a:ext>
            </a:extLst>
          </p:cNvPr>
          <p:cNvSpPr/>
          <p:nvPr/>
        </p:nvSpPr>
        <p:spPr>
          <a:xfrm>
            <a:off x="0" y="12"/>
            <a:ext cx="5328285" cy="948690"/>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37" name="Rectangle 2">
            <a:extLst>
              <a:ext uri="{FF2B5EF4-FFF2-40B4-BE49-F238E27FC236}">
                <a16:creationId xmlns:a16="http://schemas.microsoft.com/office/drawing/2014/main" id="{087E0000-EB1E-4D3D-B8F2-3EF5ED1CE716}"/>
              </a:ext>
            </a:extLst>
          </p:cNvPr>
          <p:cNvSpPr>
            <a:spLocks noChangeArrowheads="1"/>
          </p:cNvSpPr>
          <p:nvPr/>
        </p:nvSpPr>
        <p:spPr bwMode="auto">
          <a:xfrm>
            <a:off x="-6668" y="1207254"/>
            <a:ext cx="5334000" cy="72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400" b="1" u="sng" dirty="0">
                <a:latin typeface="Calibri (Corps)"/>
                <a:ea typeface="Calibri" panose="020F0502020204030204" pitchFamily="34" charset="0"/>
                <a:cs typeface="Calibri" panose="020F0502020204030204" pitchFamily="34" charset="0"/>
              </a:rPr>
              <a:t>AJOUTER DES CODES D’ACCES</a:t>
            </a:r>
            <a:endParaRPr lang="fr-FR" sz="1400" b="1" u="sng" dirty="0">
              <a:effectLst/>
              <a:latin typeface="Calibri (Corps)"/>
              <a:ea typeface="Calibri" panose="020F0502020204030204" pitchFamily="34" charset="0"/>
              <a:cs typeface="Calibri" panose="020F0502020204030204" pitchFamily="34" charset="0"/>
            </a:endParaRP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Pour programmer des codes, procéder comme suit :</a:t>
            </a:r>
          </a:p>
        </p:txBody>
      </p:sp>
      <p:sp>
        <p:nvSpPr>
          <p:cNvPr id="42" name="ZoneTexte 41">
            <a:extLst>
              <a:ext uri="{FF2B5EF4-FFF2-40B4-BE49-F238E27FC236}">
                <a16:creationId xmlns:a16="http://schemas.microsoft.com/office/drawing/2014/main" id="{2F364354-F111-4A7F-8D32-2131025177A0}"/>
              </a:ext>
            </a:extLst>
          </p:cNvPr>
          <p:cNvSpPr txBox="1"/>
          <p:nvPr/>
        </p:nvSpPr>
        <p:spPr>
          <a:xfrm>
            <a:off x="11432" y="158058"/>
            <a:ext cx="5311135" cy="338554"/>
          </a:xfrm>
          <a:prstGeom prst="rect">
            <a:avLst/>
          </a:prstGeom>
          <a:noFill/>
        </p:spPr>
        <p:txBody>
          <a:bodyPr wrap="square" rtlCol="0">
            <a:spAutoFit/>
          </a:bodyPr>
          <a:lstStyle/>
          <a:p>
            <a:pPr algn="ctr"/>
            <a:r>
              <a:rPr lang="en-GB" sz="1600" b="1" dirty="0">
                <a:solidFill>
                  <a:schemeClr val="bg1"/>
                </a:solidFill>
              </a:rPr>
              <a:t>PROGRAMMATION DU CLAVIER HAUSSMANN</a:t>
            </a:r>
          </a:p>
        </p:txBody>
      </p:sp>
      <p:graphicFrame>
        <p:nvGraphicFramePr>
          <p:cNvPr id="2" name="Tableau 1">
            <a:extLst>
              <a:ext uri="{FF2B5EF4-FFF2-40B4-BE49-F238E27FC236}">
                <a16:creationId xmlns:a16="http://schemas.microsoft.com/office/drawing/2014/main" id="{F249DA40-A32D-43FA-97C1-60357501502A}"/>
              </a:ext>
            </a:extLst>
          </p:cNvPr>
          <p:cNvGraphicFramePr>
            <a:graphicFrameLocks noGrp="1"/>
          </p:cNvGraphicFramePr>
          <p:nvPr>
            <p:extLst>
              <p:ext uri="{D42A27DB-BD31-4B8C-83A1-F6EECF244321}">
                <p14:modId xmlns:p14="http://schemas.microsoft.com/office/powerpoint/2010/main" val="2111825099"/>
              </p:ext>
            </p:extLst>
          </p:nvPr>
        </p:nvGraphicFramePr>
        <p:xfrm>
          <a:off x="9057" y="1924645"/>
          <a:ext cx="5309224" cy="1758930"/>
        </p:xfrm>
        <a:graphic>
          <a:graphicData uri="http://schemas.openxmlformats.org/drawingml/2006/table">
            <a:tbl>
              <a:tblPr>
                <a:tableStyleId>{5C22544A-7EE6-4342-B048-85BDC9FD1C3A}</a:tableStyleId>
              </a:tblPr>
              <a:tblGrid>
                <a:gridCol w="2500998">
                  <a:extLst>
                    <a:ext uri="{9D8B030D-6E8A-4147-A177-3AD203B41FA5}">
                      <a16:colId xmlns:a16="http://schemas.microsoft.com/office/drawing/2014/main" val="1756122682"/>
                    </a:ext>
                  </a:extLst>
                </a:gridCol>
                <a:gridCol w="850750">
                  <a:extLst>
                    <a:ext uri="{9D8B030D-6E8A-4147-A177-3AD203B41FA5}">
                      <a16:colId xmlns:a16="http://schemas.microsoft.com/office/drawing/2014/main" val="788392346"/>
                    </a:ext>
                  </a:extLst>
                </a:gridCol>
                <a:gridCol w="1957476">
                  <a:extLst>
                    <a:ext uri="{9D8B030D-6E8A-4147-A177-3AD203B41FA5}">
                      <a16:colId xmlns:a16="http://schemas.microsoft.com/office/drawing/2014/main" val="1476913541"/>
                    </a:ext>
                  </a:extLst>
                </a:gridCol>
              </a:tblGrid>
              <a:tr h="296819">
                <a:tc>
                  <a:txBody>
                    <a:bodyPr/>
                    <a:lstStyle/>
                    <a:p>
                      <a:r>
                        <a:rPr lang="fr-FR" sz="1100" baseline="0" dirty="0">
                          <a:effectLst/>
                        </a:rPr>
                        <a:t>ENTRER EN MODE PROGRAMMATION</a:t>
                      </a:r>
                      <a:endParaRPr lang="fr-FR" sz="11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pPr algn="ctr"/>
                      <a:r>
                        <a:rPr lang="fr-FR" sz="1100" baseline="0" dirty="0">
                          <a:effectLst/>
                        </a:rPr>
                        <a:t>CODE</a:t>
                      </a:r>
                      <a:endParaRPr lang="fr-FR" sz="11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r>
                        <a:rPr lang="fr-FR" sz="1100" baseline="0">
                          <a:effectLst/>
                        </a:rPr>
                        <a:t>Exemple: Ajouter le code « 1234 » en position 3</a:t>
                      </a:r>
                      <a:endParaRPr lang="fr-FR" sz="1100" baseline="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extLst>
                  <a:ext uri="{0D108BD9-81ED-4DB2-BD59-A6C34878D82A}">
                    <a16:rowId xmlns:a16="http://schemas.microsoft.com/office/drawing/2014/main" val="851710912"/>
                  </a:ext>
                </a:extLst>
              </a:tr>
              <a:tr h="742048">
                <a:tc>
                  <a:txBody>
                    <a:bodyPr/>
                    <a:lstStyle/>
                    <a:p>
                      <a:pPr>
                        <a:tabLst>
                          <a:tab pos="231140" algn="l"/>
                        </a:tabLst>
                      </a:pPr>
                      <a:r>
                        <a:rPr lang="fr-FR" sz="1100" baseline="0" dirty="0">
                          <a:effectLst/>
                        </a:rPr>
                        <a:t>TAPER LE N° DU CODE : </a:t>
                      </a:r>
                    </a:p>
                    <a:p>
                      <a:pPr marL="342900" lvl="0" indent="-342900">
                        <a:buFont typeface="Symbol" panose="05050102010706020507" pitchFamily="18" charset="2"/>
                        <a:buChar char="-"/>
                        <a:tabLst>
                          <a:tab pos="228600" algn="l"/>
                          <a:tab pos="342900" algn="l"/>
                        </a:tabLst>
                      </a:pPr>
                      <a:r>
                        <a:rPr lang="fr-FR" sz="1100" baseline="0" dirty="0">
                          <a:effectLst/>
                        </a:rPr>
                        <a:t>ouvrant la porte</a:t>
                      </a:r>
                    </a:p>
                    <a:p>
                      <a:pPr marL="342900" lvl="0" indent="-342900">
                        <a:buFont typeface="Symbol" panose="05050102010706020507" pitchFamily="18" charset="2"/>
                        <a:buChar char="-"/>
                        <a:tabLst>
                          <a:tab pos="228600" algn="l"/>
                          <a:tab pos="342900" algn="l"/>
                        </a:tabLst>
                      </a:pPr>
                      <a:r>
                        <a:rPr lang="fr-FR" sz="1100" baseline="0" dirty="0">
                          <a:effectLst/>
                        </a:rPr>
                        <a:t>ajoutant le code maître </a:t>
                      </a:r>
                    </a:p>
                    <a:p>
                      <a:pPr marL="342900" lvl="0" indent="-342900">
                        <a:buFont typeface="Symbol" panose="05050102010706020507" pitchFamily="18" charset="2"/>
                        <a:buChar char="-"/>
                        <a:tabLst>
                          <a:tab pos="228600" algn="l"/>
                          <a:tab pos="342900" algn="l"/>
                        </a:tabLst>
                      </a:pPr>
                      <a:r>
                        <a:rPr lang="fr-FR" sz="1100" baseline="0" dirty="0">
                          <a:effectLst/>
                        </a:rPr>
                        <a:t>ouvrant la porte sur plage horloge</a:t>
                      </a:r>
                    </a:p>
                    <a:p>
                      <a:pPr marL="228600">
                        <a:tabLst>
                          <a:tab pos="342900" algn="l"/>
                        </a:tabLst>
                      </a:pPr>
                      <a:r>
                        <a:rPr lang="fr-FR" sz="1100" baseline="0" dirty="0">
                          <a:effectLst/>
                        </a:rPr>
                        <a:t> </a:t>
                      </a:r>
                      <a:endParaRPr lang="fr-FR" sz="11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pPr algn="ctr"/>
                      <a:r>
                        <a:rPr lang="fr-FR" sz="1100" baseline="0" dirty="0">
                          <a:effectLst/>
                        </a:rPr>
                        <a:t> </a:t>
                      </a:r>
                    </a:p>
                    <a:p>
                      <a:pPr algn="ctr"/>
                      <a:r>
                        <a:rPr lang="fr-FR" sz="1100" baseline="0" dirty="0">
                          <a:effectLst/>
                        </a:rPr>
                        <a:t>01 à 53</a:t>
                      </a:r>
                    </a:p>
                    <a:p>
                      <a:pPr algn="ctr"/>
                      <a:r>
                        <a:rPr lang="fr-FR" sz="1100" baseline="0" dirty="0">
                          <a:effectLst/>
                        </a:rPr>
                        <a:t>06</a:t>
                      </a:r>
                    </a:p>
                    <a:p>
                      <a:pPr algn="ctr"/>
                      <a:r>
                        <a:rPr lang="fr-FR" sz="1100" baseline="0" dirty="0">
                          <a:effectLst/>
                        </a:rPr>
                        <a:t>54 à 59</a:t>
                      </a:r>
                    </a:p>
                    <a:p>
                      <a:pPr algn="ctr"/>
                      <a:r>
                        <a:rPr lang="fr-FR" sz="1100" baseline="0" dirty="0">
                          <a:effectLst/>
                        </a:rPr>
                        <a:t> </a:t>
                      </a:r>
                      <a:endParaRPr lang="fr-FR" sz="1100" baseline="0" dirty="0">
                        <a:effectLst/>
                        <a:latin typeface="Times New Roman" panose="02020603050405020304" pitchFamily="18" charset="0"/>
                        <a:ea typeface="Times New Roman" panose="02020603050405020304" pitchFamily="18" charset="0"/>
                      </a:endParaRPr>
                    </a:p>
                  </a:txBody>
                  <a:tcPr marL="50725" marR="50725" marT="0" marB="0"/>
                </a:tc>
                <a:tc rowSpan="3">
                  <a:txBody>
                    <a:bodyPr/>
                    <a:lstStyle/>
                    <a:p>
                      <a:pPr algn="ctr"/>
                      <a:r>
                        <a:rPr lang="fr-FR" sz="1100" baseline="0" dirty="0">
                          <a:effectLst/>
                        </a:rPr>
                        <a:t> </a:t>
                      </a:r>
                    </a:p>
                    <a:p>
                      <a:pPr algn="ctr"/>
                      <a:r>
                        <a:rPr lang="fr-FR" sz="1600" b="1" baseline="0" dirty="0">
                          <a:effectLst/>
                          <a:sym typeface="Wingdings" panose="05000000000000000000" pitchFamily="2" charset="2"/>
                        </a:rPr>
                        <a:t></a:t>
                      </a:r>
                      <a:r>
                        <a:rPr lang="fr-FR" sz="1600" b="1" baseline="0" dirty="0">
                          <a:effectLst/>
                        </a:rPr>
                        <a:t> + </a:t>
                      </a:r>
                      <a:r>
                        <a:rPr lang="fr-FR" sz="1600" b="1" baseline="0" dirty="0">
                          <a:effectLst/>
                          <a:sym typeface="Wingdings" panose="05000000000000000000" pitchFamily="2" charset="2"/>
                        </a:rPr>
                        <a:t></a:t>
                      </a:r>
                      <a:r>
                        <a:rPr lang="fr-FR" sz="1600" b="1" baseline="0" dirty="0">
                          <a:effectLst/>
                        </a:rPr>
                        <a:t> + </a:t>
                      </a:r>
                      <a:r>
                        <a:rPr lang="fr-FR" sz="1600" b="1" baseline="0" dirty="0">
                          <a:effectLst/>
                          <a:sym typeface="Wingdings" panose="05000000000000000000" pitchFamily="2" charset="2"/>
                        </a:rPr>
                        <a:t></a:t>
                      </a:r>
                      <a:endParaRPr lang="fr-FR" sz="1600" b="1" baseline="0" dirty="0">
                        <a:effectLst/>
                      </a:endParaRPr>
                    </a:p>
                    <a:p>
                      <a:pPr algn="ctr"/>
                      <a:r>
                        <a:rPr lang="fr-FR" sz="1100" baseline="0" dirty="0">
                          <a:effectLst/>
                        </a:rPr>
                        <a:t> </a:t>
                      </a:r>
                    </a:p>
                    <a:p>
                      <a:pPr algn="l"/>
                      <a:r>
                        <a:rPr lang="fr-FR" sz="1100" b="1" baseline="0" dirty="0">
                          <a:effectLst/>
                        </a:rPr>
                        <a:t>« 2 Bips confirme l’enregistrement »</a:t>
                      </a:r>
                    </a:p>
                    <a:p>
                      <a:pPr algn="l"/>
                      <a:endParaRPr lang="fr-FR" sz="1100" baseline="0" dirty="0">
                        <a:effectLst/>
                      </a:endParaRPr>
                    </a:p>
                    <a:p>
                      <a:pPr algn="l"/>
                      <a:r>
                        <a:rPr lang="fr-FR" sz="1100" b="1" baseline="0" dirty="0">
                          <a:effectLst/>
                        </a:rPr>
                        <a:t>« 1 Bips long signal une erreur »</a:t>
                      </a:r>
                    </a:p>
                    <a:p>
                      <a:pPr algn="l"/>
                      <a:r>
                        <a:rPr lang="fr-FR" sz="1100" baseline="0" dirty="0">
                          <a:effectLst/>
                        </a:rPr>
                        <a:t> </a:t>
                      </a:r>
                      <a:endParaRPr lang="fr-FR" sz="1100" baseline="0" dirty="0">
                        <a:effectLst/>
                        <a:latin typeface="Times New Roman" panose="02020603050405020304" pitchFamily="18" charset="0"/>
                        <a:ea typeface="Times New Roman" panose="02020603050405020304" pitchFamily="18" charset="0"/>
                      </a:endParaRPr>
                    </a:p>
                  </a:txBody>
                  <a:tcPr marL="50725" marR="50725" marT="0" marB="0"/>
                </a:tc>
                <a:extLst>
                  <a:ext uri="{0D108BD9-81ED-4DB2-BD59-A6C34878D82A}">
                    <a16:rowId xmlns:a16="http://schemas.microsoft.com/office/drawing/2014/main" val="2422032360"/>
                  </a:ext>
                </a:extLst>
              </a:tr>
              <a:tr h="292725">
                <a:tc>
                  <a:txBody>
                    <a:bodyPr/>
                    <a:lstStyle/>
                    <a:p>
                      <a:pPr>
                        <a:tabLst>
                          <a:tab pos="231140" algn="l"/>
                        </a:tabLst>
                      </a:pPr>
                      <a:r>
                        <a:rPr lang="fr-FR" sz="1100" baseline="0">
                          <a:effectLst/>
                        </a:rPr>
                        <a:t>TAPER LE NOMBRE DE TERMES DU CODE</a:t>
                      </a:r>
                      <a:endParaRPr lang="fr-FR" sz="1100" baseline="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pPr algn="ctr"/>
                      <a:r>
                        <a:rPr lang="fr-FR" sz="1100" baseline="0" dirty="0">
                          <a:effectLst/>
                        </a:rPr>
                        <a:t>4 à 8 termes</a:t>
                      </a:r>
                      <a:endParaRPr lang="fr-FR" sz="11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vMerge="1">
                  <a:txBody>
                    <a:bodyPr/>
                    <a:lstStyle/>
                    <a:p>
                      <a:endParaRPr lang="en-GB"/>
                    </a:p>
                  </a:txBody>
                  <a:tcPr/>
                </a:tc>
                <a:extLst>
                  <a:ext uri="{0D108BD9-81ED-4DB2-BD59-A6C34878D82A}">
                    <a16:rowId xmlns:a16="http://schemas.microsoft.com/office/drawing/2014/main" val="178700334"/>
                  </a:ext>
                </a:extLst>
              </a:tr>
              <a:tr h="292725">
                <a:tc>
                  <a:txBody>
                    <a:bodyPr/>
                    <a:lstStyle/>
                    <a:p>
                      <a:pPr>
                        <a:tabLst>
                          <a:tab pos="231140" algn="l"/>
                        </a:tabLst>
                      </a:pPr>
                      <a:r>
                        <a:rPr lang="fr-FR" sz="1100" baseline="0" dirty="0">
                          <a:effectLst/>
                        </a:rPr>
                        <a:t>COMPOSER LE CODE A MEMORISER</a:t>
                      </a:r>
                      <a:endParaRPr lang="fr-FR" sz="11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pPr algn="ctr"/>
                      <a:r>
                        <a:rPr lang="fr-FR" sz="1100" baseline="0" dirty="0">
                          <a:effectLst/>
                        </a:rPr>
                        <a:t>0 à 9 ; A et B</a:t>
                      </a:r>
                      <a:endParaRPr lang="fr-FR" sz="11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vMerge="1">
                  <a:txBody>
                    <a:bodyPr/>
                    <a:lstStyle/>
                    <a:p>
                      <a:endParaRPr lang="en-GB"/>
                    </a:p>
                  </a:txBody>
                  <a:tcPr/>
                </a:tc>
                <a:extLst>
                  <a:ext uri="{0D108BD9-81ED-4DB2-BD59-A6C34878D82A}">
                    <a16:rowId xmlns:a16="http://schemas.microsoft.com/office/drawing/2014/main" val="4236076055"/>
                  </a:ext>
                </a:extLst>
              </a:tr>
            </a:tbl>
          </a:graphicData>
        </a:graphic>
      </p:graphicFrame>
      <p:sp>
        <p:nvSpPr>
          <p:cNvPr id="7" name="Rectangle 2">
            <a:extLst>
              <a:ext uri="{FF2B5EF4-FFF2-40B4-BE49-F238E27FC236}">
                <a16:creationId xmlns:a16="http://schemas.microsoft.com/office/drawing/2014/main" id="{007F0FA6-58C1-4DB1-A537-4CB2747D66ED}"/>
              </a:ext>
            </a:extLst>
          </p:cNvPr>
          <p:cNvSpPr>
            <a:spLocks noChangeArrowheads="1"/>
          </p:cNvSpPr>
          <p:nvPr/>
        </p:nvSpPr>
        <p:spPr bwMode="auto">
          <a:xfrm>
            <a:off x="-15721" y="4582809"/>
            <a:ext cx="5334000" cy="72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400" b="1" u="sng" dirty="0">
                <a:latin typeface="Calibri (Corps)"/>
                <a:ea typeface="Calibri" panose="020F0502020204030204" pitchFamily="34" charset="0"/>
                <a:cs typeface="Calibri" panose="020F0502020204030204" pitchFamily="34" charset="0"/>
              </a:rPr>
              <a:t>EFFACER DES CODES D’ACCES</a:t>
            </a:r>
            <a:endParaRPr lang="fr-FR" sz="1400" b="1" u="sng" dirty="0">
              <a:effectLst/>
              <a:latin typeface="Calibri (Corps)"/>
              <a:ea typeface="Calibri" panose="020F0502020204030204" pitchFamily="34" charset="0"/>
              <a:cs typeface="Calibri" panose="020F0502020204030204" pitchFamily="34" charset="0"/>
            </a:endParaRP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Pour effacer des codes procéder comme suit : </a:t>
            </a:r>
            <a:endParaRPr lang="fr-FR" sz="1200" dirty="0">
              <a:latin typeface="Calibri (Corps)"/>
              <a:ea typeface="Calibri" panose="020F0502020204030204" pitchFamily="34" charset="0"/>
              <a:cs typeface="Calibri" panose="020F0502020204030204" pitchFamily="34" charset="0"/>
            </a:endParaRPr>
          </a:p>
        </p:txBody>
      </p:sp>
      <p:graphicFrame>
        <p:nvGraphicFramePr>
          <p:cNvPr id="3" name="Tableau 2">
            <a:extLst>
              <a:ext uri="{FF2B5EF4-FFF2-40B4-BE49-F238E27FC236}">
                <a16:creationId xmlns:a16="http://schemas.microsoft.com/office/drawing/2014/main" id="{A646962E-408D-426B-A757-C61186C22CAD}"/>
              </a:ext>
            </a:extLst>
          </p:cNvPr>
          <p:cNvGraphicFramePr>
            <a:graphicFrameLocks noGrp="1"/>
          </p:cNvGraphicFramePr>
          <p:nvPr>
            <p:extLst>
              <p:ext uri="{D42A27DB-BD31-4B8C-83A1-F6EECF244321}">
                <p14:modId xmlns:p14="http://schemas.microsoft.com/office/powerpoint/2010/main" val="2716903184"/>
              </p:ext>
            </p:extLst>
          </p:nvPr>
        </p:nvGraphicFramePr>
        <p:xfrm>
          <a:off x="8195" y="5294878"/>
          <a:ext cx="5310084" cy="915793"/>
        </p:xfrm>
        <a:graphic>
          <a:graphicData uri="http://schemas.openxmlformats.org/drawingml/2006/table">
            <a:tbl>
              <a:tblPr>
                <a:tableStyleId>{5C22544A-7EE6-4342-B048-85BDC9FD1C3A}</a:tableStyleId>
              </a:tblPr>
              <a:tblGrid>
                <a:gridCol w="2508668">
                  <a:extLst>
                    <a:ext uri="{9D8B030D-6E8A-4147-A177-3AD203B41FA5}">
                      <a16:colId xmlns:a16="http://schemas.microsoft.com/office/drawing/2014/main" val="3464258896"/>
                    </a:ext>
                  </a:extLst>
                </a:gridCol>
                <a:gridCol w="795004">
                  <a:extLst>
                    <a:ext uri="{9D8B030D-6E8A-4147-A177-3AD203B41FA5}">
                      <a16:colId xmlns:a16="http://schemas.microsoft.com/office/drawing/2014/main" val="3773803348"/>
                    </a:ext>
                  </a:extLst>
                </a:gridCol>
                <a:gridCol w="2006412">
                  <a:extLst>
                    <a:ext uri="{9D8B030D-6E8A-4147-A177-3AD203B41FA5}">
                      <a16:colId xmlns:a16="http://schemas.microsoft.com/office/drawing/2014/main" val="1856498134"/>
                    </a:ext>
                  </a:extLst>
                </a:gridCol>
              </a:tblGrid>
              <a:tr h="366317">
                <a:tc>
                  <a:txBody>
                    <a:bodyPr/>
                    <a:lstStyle/>
                    <a:p>
                      <a:r>
                        <a:rPr lang="fr-FR" sz="1100">
                          <a:effectLst/>
                        </a:rPr>
                        <a:t>ENTRER EN MODE PROGRAMMATION</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755" marR="50755" marT="0" marB="0"/>
                </a:tc>
                <a:tc>
                  <a:txBody>
                    <a:bodyPr/>
                    <a:lstStyle/>
                    <a:p>
                      <a:r>
                        <a:rPr lang="fr-FR" sz="1100">
                          <a:effectLst/>
                        </a:rPr>
                        <a:t> </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755" marR="50755" marT="0" marB="0"/>
                </a:tc>
                <a:tc>
                  <a:txBody>
                    <a:bodyPr/>
                    <a:lstStyle/>
                    <a:p>
                      <a:r>
                        <a:rPr lang="fr-FR" sz="1100" dirty="0">
                          <a:effectLst/>
                        </a:rPr>
                        <a:t>Exemple : Effacer le 1</a:t>
                      </a:r>
                      <a:r>
                        <a:rPr lang="fr-FR" sz="1100" baseline="30000" dirty="0">
                          <a:effectLst/>
                        </a:rPr>
                        <a:t>er</a:t>
                      </a:r>
                      <a:r>
                        <a:rPr lang="fr-FR" sz="1100" dirty="0">
                          <a:effectLst/>
                        </a:rPr>
                        <a:t> code d’accès.</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55" marR="50755" marT="0" marB="0"/>
                </a:tc>
                <a:extLst>
                  <a:ext uri="{0D108BD9-81ED-4DB2-BD59-A6C34878D82A}">
                    <a16:rowId xmlns:a16="http://schemas.microsoft.com/office/drawing/2014/main" val="3268264920"/>
                  </a:ext>
                </a:extLst>
              </a:tr>
              <a:tr h="549476">
                <a:tc>
                  <a:txBody>
                    <a:bodyPr/>
                    <a:lstStyle/>
                    <a:p>
                      <a:r>
                        <a:rPr lang="fr-FR" sz="1100" dirty="0">
                          <a:effectLst/>
                        </a:rPr>
                        <a:t>TAPER LE N° DU CODE </a:t>
                      </a:r>
                    </a:p>
                    <a:p>
                      <a:r>
                        <a:rPr lang="fr-FR" sz="1100" dirty="0">
                          <a:effectLst/>
                        </a:rPr>
                        <a:t>SUIVI DE LA TOUCHE A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55" marR="50755" marT="0" marB="0"/>
                </a:tc>
                <a:tc>
                  <a:txBody>
                    <a:bodyPr/>
                    <a:lstStyle/>
                    <a:p>
                      <a:r>
                        <a:rPr lang="fr-FR" sz="1100">
                          <a:effectLst/>
                        </a:rPr>
                        <a:t> </a:t>
                      </a:r>
                    </a:p>
                    <a:p>
                      <a:r>
                        <a:rPr lang="fr-FR" sz="1100">
                          <a:effectLst/>
                        </a:rPr>
                        <a:t>01 à 59</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755" marR="50755" marT="0" marB="0"/>
                </a:tc>
                <a:tc>
                  <a:txBody>
                    <a:bodyPr/>
                    <a:lstStyle/>
                    <a:p>
                      <a:pPr algn="ctr"/>
                      <a:r>
                        <a:rPr lang="fr-FR" sz="1600" b="1" dirty="0">
                          <a:effectLst/>
                          <a:sym typeface="Wingdings" panose="05000000000000000000" pitchFamily="2" charset="2"/>
                        </a:rPr>
                        <a:t></a:t>
                      </a:r>
                      <a:r>
                        <a:rPr lang="fr-FR" sz="1600" b="1" dirty="0">
                          <a:effectLst/>
                        </a:rPr>
                        <a:t>  + A</a:t>
                      </a:r>
                    </a:p>
                    <a:p>
                      <a:pPr algn="ctr"/>
                      <a:r>
                        <a:rPr lang="fr-FR" sz="1100" b="1" dirty="0">
                          <a:effectLst/>
                        </a:rPr>
                        <a:t>« 2 Bips confirme l’annulation »</a:t>
                      </a:r>
                      <a:endParaRPr lang="fr-FR"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55" marR="50755" marT="0" marB="0"/>
                </a:tc>
                <a:extLst>
                  <a:ext uri="{0D108BD9-81ED-4DB2-BD59-A6C34878D82A}">
                    <a16:rowId xmlns:a16="http://schemas.microsoft.com/office/drawing/2014/main" val="398333748"/>
                  </a:ext>
                </a:extLst>
              </a:tr>
            </a:tbl>
          </a:graphicData>
        </a:graphic>
      </p:graphicFrame>
      <p:sp>
        <p:nvSpPr>
          <p:cNvPr id="9" name="Rectangle 2">
            <a:extLst>
              <a:ext uri="{FF2B5EF4-FFF2-40B4-BE49-F238E27FC236}">
                <a16:creationId xmlns:a16="http://schemas.microsoft.com/office/drawing/2014/main" id="{63B49515-FA9C-47A6-9361-506CEF28170F}"/>
              </a:ext>
            </a:extLst>
          </p:cNvPr>
          <p:cNvSpPr>
            <a:spLocks noChangeArrowheads="1"/>
          </p:cNvSpPr>
          <p:nvPr/>
        </p:nvSpPr>
        <p:spPr bwMode="auto">
          <a:xfrm>
            <a:off x="877" y="3660625"/>
            <a:ext cx="5334000" cy="63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200" b="1" dirty="0">
                <a:latin typeface="Calibri (Corps)"/>
                <a:ea typeface="Calibri" panose="020F0502020204030204" pitchFamily="34" charset="0"/>
                <a:cs typeface="Calibri" panose="020F0502020204030204" pitchFamily="34" charset="0"/>
              </a:rPr>
              <a:t>Nota Bene </a:t>
            </a:r>
            <a:r>
              <a:rPr lang="fr-FR" sz="1200" dirty="0">
                <a:latin typeface="Calibri (Corps)"/>
                <a:ea typeface="Calibri" panose="020F0502020204030204" pitchFamily="34" charset="0"/>
                <a:cs typeface="Calibri" panose="020F0502020204030204" pitchFamily="34" charset="0"/>
              </a:rPr>
              <a:t>: Lors de la mise en service utiliser le bouton </a:t>
            </a:r>
            <a:r>
              <a:rPr lang="fr-FR" sz="1600" b="1" dirty="0">
                <a:latin typeface="Calibri (Corps)"/>
                <a:ea typeface="Calibri" panose="020F0502020204030204" pitchFamily="34" charset="0"/>
                <a:cs typeface="Calibri" panose="020F0502020204030204" pitchFamily="34" charset="0"/>
              </a:rPr>
              <a:t>PROG</a:t>
            </a:r>
            <a:r>
              <a:rPr lang="fr-FR" sz="1200" dirty="0">
                <a:latin typeface="Calibri (Corps)"/>
                <a:ea typeface="Calibri" panose="020F0502020204030204" pitchFamily="34" charset="0"/>
                <a:cs typeface="Calibri" panose="020F0502020204030204" pitchFamily="34" charset="0"/>
              </a:rPr>
              <a:t> à l’intérieur du clavier.</a:t>
            </a:r>
          </a:p>
        </p:txBody>
      </p:sp>
      <p:sp>
        <p:nvSpPr>
          <p:cNvPr id="4" name="Espace réservé du numéro de diapositive 2">
            <a:extLst>
              <a:ext uri="{FF2B5EF4-FFF2-40B4-BE49-F238E27FC236}">
                <a16:creationId xmlns:a16="http://schemas.microsoft.com/office/drawing/2014/main" id="{26606B51-27AD-F1BE-D46F-F67AD65EE95E}"/>
              </a:ext>
            </a:extLst>
          </p:cNvPr>
          <p:cNvSpPr>
            <a:spLocks noGrp="1"/>
          </p:cNvSpPr>
          <p:nvPr>
            <p:ph type="sldNum" sz="quarter" idx="7"/>
          </p:nvPr>
        </p:nvSpPr>
        <p:spPr>
          <a:xfrm>
            <a:off x="3840480" y="7033450"/>
            <a:ext cx="1226820" cy="378142"/>
          </a:xfrm>
        </p:spPr>
        <p:txBody>
          <a:bodyPr/>
          <a:lstStyle/>
          <a:p>
            <a:fld id="{B6F15528-21DE-4FAA-801E-634DDDAF4B2B}" type="slidenum">
              <a:rPr lang="fr-FR" smtClean="0"/>
              <a:t>8</a:t>
            </a:fld>
            <a:endParaRPr lang="fr-FR" dirty="0"/>
          </a:p>
        </p:txBody>
      </p:sp>
    </p:spTree>
    <p:extLst>
      <p:ext uri="{BB962C8B-B14F-4D97-AF65-F5344CB8AC3E}">
        <p14:creationId xmlns:p14="http://schemas.microsoft.com/office/powerpoint/2010/main" val="223602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6">
            <a:extLst>
              <a:ext uri="{FF2B5EF4-FFF2-40B4-BE49-F238E27FC236}">
                <a16:creationId xmlns:a16="http://schemas.microsoft.com/office/drawing/2014/main" id="{9694E824-D4DE-4614-A5D7-325ABB31C815}"/>
              </a:ext>
            </a:extLst>
          </p:cNvPr>
          <p:cNvSpPr/>
          <p:nvPr/>
        </p:nvSpPr>
        <p:spPr>
          <a:xfrm>
            <a:off x="2155507" y="949325"/>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dirty="0"/>
          </a:p>
        </p:txBody>
      </p:sp>
      <p:sp>
        <p:nvSpPr>
          <p:cNvPr id="24" name="object 4">
            <a:extLst>
              <a:ext uri="{FF2B5EF4-FFF2-40B4-BE49-F238E27FC236}">
                <a16:creationId xmlns:a16="http://schemas.microsoft.com/office/drawing/2014/main" id="{09A7B11D-9AAA-4FA5-BA15-43CE16BA946B}"/>
              </a:ext>
            </a:extLst>
          </p:cNvPr>
          <p:cNvSpPr/>
          <p:nvPr/>
        </p:nvSpPr>
        <p:spPr>
          <a:xfrm>
            <a:off x="0" y="12"/>
            <a:ext cx="5328285" cy="948690"/>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37" name="Rectangle 2">
            <a:extLst>
              <a:ext uri="{FF2B5EF4-FFF2-40B4-BE49-F238E27FC236}">
                <a16:creationId xmlns:a16="http://schemas.microsoft.com/office/drawing/2014/main" id="{087E0000-EB1E-4D3D-B8F2-3EF5ED1CE716}"/>
              </a:ext>
            </a:extLst>
          </p:cNvPr>
          <p:cNvSpPr>
            <a:spLocks noChangeArrowheads="1"/>
          </p:cNvSpPr>
          <p:nvPr/>
        </p:nvSpPr>
        <p:spPr bwMode="auto">
          <a:xfrm>
            <a:off x="-6668" y="1207254"/>
            <a:ext cx="5334000" cy="72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400" b="1" u="sng" dirty="0">
                <a:latin typeface="Calibri (Corps)"/>
                <a:ea typeface="Calibri" panose="020F0502020204030204" pitchFamily="34" charset="0"/>
                <a:cs typeface="Calibri" panose="020F0502020204030204" pitchFamily="34" charset="0"/>
              </a:rPr>
              <a:t>PROGRAMMATION DU TEMPS D’OUVERTURE DE PORTE</a:t>
            </a:r>
            <a:endParaRPr lang="fr-FR" sz="1400" b="1" u="sng" dirty="0">
              <a:effectLst/>
              <a:latin typeface="Calibri (Corps)"/>
              <a:ea typeface="Calibri" panose="020F0502020204030204" pitchFamily="34" charset="0"/>
              <a:cs typeface="Calibri" panose="020F0502020204030204" pitchFamily="34" charset="0"/>
            </a:endParaRP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Pour programmer la temporisation de la porte, procéder comme suit :</a:t>
            </a:r>
          </a:p>
        </p:txBody>
      </p:sp>
      <p:sp>
        <p:nvSpPr>
          <p:cNvPr id="42" name="ZoneTexte 41">
            <a:extLst>
              <a:ext uri="{FF2B5EF4-FFF2-40B4-BE49-F238E27FC236}">
                <a16:creationId xmlns:a16="http://schemas.microsoft.com/office/drawing/2014/main" id="{2F364354-F111-4A7F-8D32-2131025177A0}"/>
              </a:ext>
            </a:extLst>
          </p:cNvPr>
          <p:cNvSpPr txBox="1"/>
          <p:nvPr/>
        </p:nvSpPr>
        <p:spPr>
          <a:xfrm>
            <a:off x="11432" y="158058"/>
            <a:ext cx="5311135" cy="338554"/>
          </a:xfrm>
          <a:prstGeom prst="rect">
            <a:avLst/>
          </a:prstGeom>
          <a:noFill/>
        </p:spPr>
        <p:txBody>
          <a:bodyPr wrap="square" rtlCol="0">
            <a:spAutoFit/>
          </a:bodyPr>
          <a:lstStyle/>
          <a:p>
            <a:pPr algn="ctr"/>
            <a:r>
              <a:rPr lang="en-GB" sz="1600" b="1" dirty="0">
                <a:solidFill>
                  <a:schemeClr val="bg1"/>
                </a:solidFill>
              </a:rPr>
              <a:t>PROGRAMMATION DU CLAVIER HAUSSMANN</a:t>
            </a:r>
          </a:p>
        </p:txBody>
      </p:sp>
      <p:sp>
        <p:nvSpPr>
          <p:cNvPr id="7" name="Rectangle 2">
            <a:extLst>
              <a:ext uri="{FF2B5EF4-FFF2-40B4-BE49-F238E27FC236}">
                <a16:creationId xmlns:a16="http://schemas.microsoft.com/office/drawing/2014/main" id="{007F0FA6-58C1-4DB1-A537-4CB2747D66ED}"/>
              </a:ext>
            </a:extLst>
          </p:cNvPr>
          <p:cNvSpPr>
            <a:spLocks noChangeArrowheads="1"/>
          </p:cNvSpPr>
          <p:nvPr/>
        </p:nvSpPr>
        <p:spPr bwMode="auto">
          <a:xfrm>
            <a:off x="-15721" y="4202561"/>
            <a:ext cx="5334000" cy="72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400" b="1" u="sng" dirty="0">
                <a:latin typeface="Calibri (Corps)"/>
                <a:ea typeface="Calibri" panose="020F0502020204030204" pitchFamily="34" charset="0"/>
                <a:cs typeface="Calibri" panose="020F0502020204030204" pitchFamily="34" charset="0"/>
              </a:rPr>
              <a:t>REGLAGE DU BUZZEUR</a:t>
            </a:r>
            <a:endParaRPr lang="fr-FR" sz="1400" b="1" u="sng" dirty="0">
              <a:effectLst/>
              <a:latin typeface="Calibri (Corps)"/>
              <a:ea typeface="Calibri" panose="020F0502020204030204" pitchFamily="34" charset="0"/>
              <a:cs typeface="Calibri" panose="020F0502020204030204" pitchFamily="34" charset="0"/>
            </a:endParaRPr>
          </a:p>
          <a:p>
            <a:pPr>
              <a:lnSpc>
                <a:spcPct val="115000"/>
              </a:lnSpc>
              <a:spcAft>
                <a:spcPts val="1000"/>
              </a:spcAft>
            </a:pPr>
            <a:r>
              <a:rPr lang="fr-FR" sz="1200" dirty="0">
                <a:effectLst/>
                <a:latin typeface="Calibri (Corps)"/>
                <a:ea typeface="Calibri" panose="020F0502020204030204" pitchFamily="34" charset="0"/>
                <a:cs typeface="Calibri" panose="020F0502020204030204" pitchFamily="34" charset="0"/>
              </a:rPr>
              <a:t>Pour régler le volume du buzzeur procéder comme suit :</a:t>
            </a:r>
            <a:endParaRPr lang="fr-FR" sz="1200" dirty="0">
              <a:latin typeface="Calibri (Corps)"/>
              <a:ea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63B49515-FA9C-47A6-9361-506CEF28170F}"/>
              </a:ext>
            </a:extLst>
          </p:cNvPr>
          <p:cNvSpPr>
            <a:spLocks noChangeArrowheads="1"/>
          </p:cNvSpPr>
          <p:nvPr/>
        </p:nvSpPr>
        <p:spPr bwMode="auto">
          <a:xfrm>
            <a:off x="8195" y="2891150"/>
            <a:ext cx="5334000" cy="111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200" dirty="0">
                <a:latin typeface="Calibri (Corps)"/>
                <a:ea typeface="Calibri" panose="020F0502020204030204" pitchFamily="34" charset="0"/>
                <a:cs typeface="Calibri" panose="020F0502020204030204" pitchFamily="34" charset="0"/>
              </a:rPr>
              <a:t>Les temporisations vous permettent de régler le temps de contact du relais. Cette durée (de 0,2 sec à 99 secondes) est valable pour les codes, le BP de sortie et le bouton P d’accès libre. </a:t>
            </a:r>
          </a:p>
          <a:p>
            <a:pPr>
              <a:lnSpc>
                <a:spcPct val="115000"/>
              </a:lnSpc>
              <a:spcAft>
                <a:spcPts val="1000"/>
              </a:spcAft>
            </a:pPr>
            <a:r>
              <a:rPr lang="fr-FR" sz="1200" b="1" dirty="0">
                <a:latin typeface="Calibri (Corps)"/>
                <a:ea typeface="Calibri" panose="020F0502020204030204" pitchFamily="34" charset="0"/>
                <a:cs typeface="Calibri" panose="020F0502020204030204" pitchFamily="34" charset="0"/>
              </a:rPr>
              <a:t>Nota </a:t>
            </a:r>
            <a:r>
              <a:rPr lang="fr-FR" sz="1200" dirty="0">
                <a:latin typeface="Calibri (Corps)"/>
                <a:ea typeface="Calibri" panose="020F0502020204030204" pitchFamily="34" charset="0"/>
                <a:cs typeface="Calibri" panose="020F0502020204030204" pitchFamily="34" charset="0"/>
              </a:rPr>
              <a:t>: Sortie d’usine la durée d’ouverture de la porte est définie à 5 sec.</a:t>
            </a:r>
          </a:p>
        </p:txBody>
      </p:sp>
      <p:graphicFrame>
        <p:nvGraphicFramePr>
          <p:cNvPr id="4" name="Tableau 3">
            <a:extLst>
              <a:ext uri="{FF2B5EF4-FFF2-40B4-BE49-F238E27FC236}">
                <a16:creationId xmlns:a16="http://schemas.microsoft.com/office/drawing/2014/main" id="{BA0EED56-28CD-4EB3-AFE5-E1F3D763C496}"/>
              </a:ext>
            </a:extLst>
          </p:cNvPr>
          <p:cNvGraphicFramePr>
            <a:graphicFrameLocks noGrp="1"/>
          </p:cNvGraphicFramePr>
          <p:nvPr>
            <p:extLst>
              <p:ext uri="{D42A27DB-BD31-4B8C-83A1-F6EECF244321}">
                <p14:modId xmlns:p14="http://schemas.microsoft.com/office/powerpoint/2010/main" val="1389377397"/>
              </p:ext>
            </p:extLst>
          </p:nvPr>
        </p:nvGraphicFramePr>
        <p:xfrm>
          <a:off x="8195" y="1929991"/>
          <a:ext cx="5310084" cy="998208"/>
        </p:xfrm>
        <a:graphic>
          <a:graphicData uri="http://schemas.openxmlformats.org/drawingml/2006/table">
            <a:tbl>
              <a:tblPr>
                <a:tableStyleId>{5C22544A-7EE6-4342-B048-85BDC9FD1C3A}</a:tableStyleId>
              </a:tblPr>
              <a:tblGrid>
                <a:gridCol w="2445294">
                  <a:extLst>
                    <a:ext uri="{9D8B030D-6E8A-4147-A177-3AD203B41FA5}">
                      <a16:colId xmlns:a16="http://schemas.microsoft.com/office/drawing/2014/main" val="2283931492"/>
                    </a:ext>
                  </a:extLst>
                </a:gridCol>
                <a:gridCol w="855779">
                  <a:extLst>
                    <a:ext uri="{9D8B030D-6E8A-4147-A177-3AD203B41FA5}">
                      <a16:colId xmlns:a16="http://schemas.microsoft.com/office/drawing/2014/main" val="2577873841"/>
                    </a:ext>
                  </a:extLst>
                </a:gridCol>
                <a:gridCol w="2009011">
                  <a:extLst>
                    <a:ext uri="{9D8B030D-6E8A-4147-A177-3AD203B41FA5}">
                      <a16:colId xmlns:a16="http://schemas.microsoft.com/office/drawing/2014/main" val="2632869804"/>
                    </a:ext>
                  </a:extLst>
                </a:gridCol>
              </a:tblGrid>
              <a:tr h="377184">
                <a:tc>
                  <a:txBody>
                    <a:bodyPr/>
                    <a:lstStyle/>
                    <a:p>
                      <a:r>
                        <a:rPr lang="fr-FR" sz="1100" baseline="0">
                          <a:effectLst/>
                        </a:rPr>
                        <a:t>ENTRER EN MODE PROGRAMMATION</a:t>
                      </a:r>
                      <a:endParaRPr lang="fr-FR" sz="1100" baseline="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r>
                        <a:rPr lang="fr-FR" sz="1100" baseline="0">
                          <a:effectLst/>
                        </a:rPr>
                        <a:t> </a:t>
                      </a:r>
                      <a:endParaRPr lang="fr-FR" sz="1100" baseline="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r>
                        <a:rPr lang="fr-FR" sz="1100" baseline="0" dirty="0">
                          <a:effectLst/>
                        </a:rPr>
                        <a:t>Exemple : Temps d’ouverture à 0,2 s.</a:t>
                      </a:r>
                      <a:endParaRPr lang="fr-FR" sz="11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extLst>
                  <a:ext uri="{0D108BD9-81ED-4DB2-BD59-A6C34878D82A}">
                    <a16:rowId xmlns:a16="http://schemas.microsoft.com/office/drawing/2014/main" val="2398066874"/>
                  </a:ext>
                </a:extLst>
              </a:tr>
              <a:tr h="202899">
                <a:tc>
                  <a:txBody>
                    <a:bodyPr/>
                    <a:lstStyle/>
                    <a:p>
                      <a:r>
                        <a:rPr lang="fr-FR" sz="1100" baseline="0" dirty="0">
                          <a:effectLst/>
                        </a:rPr>
                        <a:t>TAPER : </a:t>
                      </a:r>
                      <a:r>
                        <a:rPr lang="fr-FR" sz="1600" b="1" baseline="0" dirty="0">
                          <a:effectLst/>
                          <a:sym typeface="Wingdings" panose="05000000000000000000" pitchFamily="2" charset="2"/>
                        </a:rPr>
                        <a:t></a:t>
                      </a:r>
                      <a:endParaRPr lang="fr-FR" sz="1600" b="1"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r>
                        <a:rPr lang="fr-FR" sz="1100" baseline="0">
                          <a:effectLst/>
                        </a:rPr>
                        <a:t> </a:t>
                      </a:r>
                      <a:endParaRPr lang="fr-FR" sz="1100" baseline="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rowSpan="2">
                  <a:txBody>
                    <a:bodyPr/>
                    <a:lstStyle/>
                    <a:p>
                      <a:pPr algn="ctr"/>
                      <a:r>
                        <a:rPr lang="fr-FR" sz="1600" b="1" baseline="0" dirty="0">
                          <a:effectLst/>
                          <a:sym typeface="Wingdings" panose="05000000000000000000" pitchFamily="2" charset="2"/>
                        </a:rPr>
                        <a:t></a:t>
                      </a:r>
                      <a:r>
                        <a:rPr lang="fr-FR" sz="1600" b="1" baseline="0" dirty="0">
                          <a:effectLst/>
                        </a:rPr>
                        <a:t>  + </a:t>
                      </a:r>
                      <a:r>
                        <a:rPr lang="fr-FR" sz="1600" b="1" baseline="0" dirty="0">
                          <a:effectLst/>
                          <a:sym typeface="Wingdings" panose="05000000000000000000" pitchFamily="2" charset="2"/>
                        </a:rPr>
                        <a:t></a:t>
                      </a:r>
                      <a:endParaRPr lang="fr-FR" sz="1600" b="1" baseline="0" dirty="0">
                        <a:effectLst/>
                      </a:endParaRPr>
                    </a:p>
                    <a:p>
                      <a:pPr algn="ctr"/>
                      <a:r>
                        <a:rPr lang="fr-FR" sz="1100" b="1" baseline="0" dirty="0">
                          <a:effectLst/>
                        </a:rPr>
                        <a:t>« 2 Bips confirme l’enregistrement »</a:t>
                      </a:r>
                      <a:endParaRPr lang="fr-FR" sz="1100" b="1"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extLst>
                  <a:ext uri="{0D108BD9-81ED-4DB2-BD59-A6C34878D82A}">
                    <a16:rowId xmlns:a16="http://schemas.microsoft.com/office/drawing/2014/main" val="1474815877"/>
                  </a:ext>
                </a:extLst>
              </a:tr>
              <a:tr h="377184">
                <a:tc>
                  <a:txBody>
                    <a:bodyPr/>
                    <a:lstStyle/>
                    <a:p>
                      <a:r>
                        <a:rPr lang="fr-FR" sz="1100" baseline="0" dirty="0">
                          <a:effectLst/>
                        </a:rPr>
                        <a:t>COMPOSER LA DUREE D’OUVERTURE</a:t>
                      </a:r>
                      <a:endParaRPr lang="fr-FR" sz="11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r>
                        <a:rPr lang="fr-FR" sz="1100" baseline="0" dirty="0">
                          <a:effectLst/>
                        </a:rPr>
                        <a:t>de 0 à 99 sec</a:t>
                      </a:r>
                      <a:endParaRPr lang="fr-FR" sz="11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vMerge="1">
                  <a:txBody>
                    <a:bodyPr/>
                    <a:lstStyle/>
                    <a:p>
                      <a:endParaRPr lang="en-GB"/>
                    </a:p>
                  </a:txBody>
                  <a:tcPr/>
                </a:tc>
                <a:extLst>
                  <a:ext uri="{0D108BD9-81ED-4DB2-BD59-A6C34878D82A}">
                    <a16:rowId xmlns:a16="http://schemas.microsoft.com/office/drawing/2014/main" val="1922776072"/>
                  </a:ext>
                </a:extLst>
              </a:tr>
            </a:tbl>
          </a:graphicData>
        </a:graphic>
      </p:graphicFrame>
      <p:graphicFrame>
        <p:nvGraphicFramePr>
          <p:cNvPr id="5" name="Tableau 4">
            <a:extLst>
              <a:ext uri="{FF2B5EF4-FFF2-40B4-BE49-F238E27FC236}">
                <a16:creationId xmlns:a16="http://schemas.microsoft.com/office/drawing/2014/main" id="{BB8C714C-A3C0-4463-B589-8E5728BEB639}"/>
              </a:ext>
            </a:extLst>
          </p:cNvPr>
          <p:cNvGraphicFramePr>
            <a:graphicFrameLocks noGrp="1"/>
          </p:cNvGraphicFramePr>
          <p:nvPr>
            <p:extLst>
              <p:ext uri="{D42A27DB-BD31-4B8C-83A1-F6EECF244321}">
                <p14:modId xmlns:p14="http://schemas.microsoft.com/office/powerpoint/2010/main" val="3383851470"/>
              </p:ext>
            </p:extLst>
          </p:nvPr>
        </p:nvGraphicFramePr>
        <p:xfrm>
          <a:off x="4951" y="4933769"/>
          <a:ext cx="5310085" cy="941554"/>
        </p:xfrm>
        <a:graphic>
          <a:graphicData uri="http://schemas.openxmlformats.org/drawingml/2006/table">
            <a:tbl>
              <a:tblPr>
                <a:tableStyleId>{5C22544A-7EE6-4342-B048-85BDC9FD1C3A}</a:tableStyleId>
              </a:tblPr>
              <a:tblGrid>
                <a:gridCol w="2436240">
                  <a:extLst>
                    <a:ext uri="{9D8B030D-6E8A-4147-A177-3AD203B41FA5}">
                      <a16:colId xmlns:a16="http://schemas.microsoft.com/office/drawing/2014/main" val="486961669"/>
                    </a:ext>
                  </a:extLst>
                </a:gridCol>
                <a:gridCol w="867432">
                  <a:extLst>
                    <a:ext uri="{9D8B030D-6E8A-4147-A177-3AD203B41FA5}">
                      <a16:colId xmlns:a16="http://schemas.microsoft.com/office/drawing/2014/main" val="1593249971"/>
                    </a:ext>
                  </a:extLst>
                </a:gridCol>
                <a:gridCol w="2006413">
                  <a:extLst>
                    <a:ext uri="{9D8B030D-6E8A-4147-A177-3AD203B41FA5}">
                      <a16:colId xmlns:a16="http://schemas.microsoft.com/office/drawing/2014/main" val="2090903040"/>
                    </a:ext>
                  </a:extLst>
                </a:gridCol>
              </a:tblGrid>
              <a:tr h="376622">
                <a:tc>
                  <a:txBody>
                    <a:bodyPr/>
                    <a:lstStyle/>
                    <a:p>
                      <a:r>
                        <a:rPr lang="fr-FR" sz="1100" baseline="0">
                          <a:effectLst/>
                        </a:rPr>
                        <a:t>ENTRER EN MODE PROGRAMMATION</a:t>
                      </a:r>
                      <a:endParaRPr lang="fr-FR" sz="1100" baseline="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pPr algn="ctr"/>
                      <a:r>
                        <a:rPr lang="fr-FR" sz="1100" baseline="0" dirty="0">
                          <a:effectLst/>
                        </a:rPr>
                        <a:t>CODE</a:t>
                      </a:r>
                      <a:endParaRPr lang="fr-FR" sz="11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r>
                        <a:rPr lang="fr-FR" sz="1100" baseline="0" dirty="0">
                          <a:effectLst/>
                        </a:rPr>
                        <a:t>Exemple : désactiver le buzzeur</a:t>
                      </a:r>
                      <a:endParaRPr lang="fr-FR" sz="11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extLst>
                  <a:ext uri="{0D108BD9-81ED-4DB2-BD59-A6C34878D82A}">
                    <a16:rowId xmlns:a16="http://schemas.microsoft.com/office/drawing/2014/main" val="2596650729"/>
                  </a:ext>
                </a:extLst>
              </a:tr>
              <a:tr h="564932">
                <a:tc>
                  <a:txBody>
                    <a:bodyPr/>
                    <a:lstStyle/>
                    <a:p>
                      <a:r>
                        <a:rPr lang="fr-FR" sz="1100" baseline="0" dirty="0">
                          <a:effectLst/>
                        </a:rPr>
                        <a:t>TAPER LE N° DU CODE </a:t>
                      </a:r>
                    </a:p>
                    <a:p>
                      <a:r>
                        <a:rPr lang="fr-FR" sz="1100" baseline="0" dirty="0">
                          <a:effectLst/>
                        </a:rPr>
                        <a:t>SUIVI DE LA TOUCHE A </a:t>
                      </a:r>
                      <a:endParaRPr lang="fr-FR" sz="11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pPr algn="ctr"/>
                      <a:r>
                        <a:rPr lang="fr-FR" sz="1100" baseline="0" dirty="0">
                          <a:effectLst/>
                        </a:rPr>
                        <a:t> </a:t>
                      </a:r>
                    </a:p>
                    <a:p>
                      <a:pPr algn="ctr"/>
                      <a:r>
                        <a:rPr lang="fr-FR" sz="1100" baseline="0" dirty="0">
                          <a:effectLst/>
                        </a:rPr>
                        <a:t>63</a:t>
                      </a:r>
                      <a:endParaRPr lang="fr-FR" sz="1100"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tc>
                  <a:txBody>
                    <a:bodyPr/>
                    <a:lstStyle/>
                    <a:p>
                      <a:pPr algn="ctr"/>
                      <a:r>
                        <a:rPr lang="fr-FR" sz="1600" b="1" baseline="0" dirty="0">
                          <a:effectLst/>
                          <a:sym typeface="Wingdings" panose="05000000000000000000" pitchFamily="2" charset="2"/>
                        </a:rPr>
                        <a:t></a:t>
                      </a:r>
                      <a:r>
                        <a:rPr lang="fr-FR" sz="1600" b="1" baseline="0" dirty="0">
                          <a:effectLst/>
                        </a:rPr>
                        <a:t>  + </a:t>
                      </a:r>
                      <a:r>
                        <a:rPr lang="fr-FR" sz="1600" b="1" baseline="0" dirty="0">
                          <a:effectLst/>
                          <a:sym typeface="Wingdings" panose="05000000000000000000" pitchFamily="2" charset="2"/>
                        </a:rPr>
                        <a:t></a:t>
                      </a:r>
                      <a:endParaRPr lang="fr-FR" sz="1600" b="1" baseline="0" dirty="0">
                        <a:effectLst/>
                      </a:endParaRPr>
                    </a:p>
                    <a:p>
                      <a:pPr algn="ctr"/>
                      <a:r>
                        <a:rPr lang="fr-FR" sz="1100" b="1" baseline="0" dirty="0">
                          <a:effectLst/>
                        </a:rPr>
                        <a:t>« 2 Bips confirme l’annulation »</a:t>
                      </a:r>
                      <a:endParaRPr lang="fr-FR" sz="1100" b="1" baseline="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725" marR="50725" marT="0" marB="0"/>
                </a:tc>
                <a:extLst>
                  <a:ext uri="{0D108BD9-81ED-4DB2-BD59-A6C34878D82A}">
                    <a16:rowId xmlns:a16="http://schemas.microsoft.com/office/drawing/2014/main" val="2871702863"/>
                  </a:ext>
                </a:extLst>
              </a:tr>
            </a:tbl>
          </a:graphicData>
        </a:graphic>
      </p:graphicFrame>
      <p:sp>
        <p:nvSpPr>
          <p:cNvPr id="12" name="Rectangle 2">
            <a:extLst>
              <a:ext uri="{FF2B5EF4-FFF2-40B4-BE49-F238E27FC236}">
                <a16:creationId xmlns:a16="http://schemas.microsoft.com/office/drawing/2014/main" id="{3EDAFDF4-58C8-4E56-B964-3AAA16974124}"/>
              </a:ext>
            </a:extLst>
          </p:cNvPr>
          <p:cNvSpPr>
            <a:spLocks noChangeArrowheads="1"/>
          </p:cNvSpPr>
          <p:nvPr/>
        </p:nvSpPr>
        <p:spPr bwMode="auto">
          <a:xfrm>
            <a:off x="9911" y="5858141"/>
            <a:ext cx="5334000" cy="158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0"/>
              </a:spcAft>
            </a:pPr>
            <a:r>
              <a:rPr lang="fr-FR" sz="1200" b="1" dirty="0">
                <a:latin typeface="Calibri (Corps)"/>
                <a:ea typeface="Calibri" panose="020F0502020204030204" pitchFamily="34" charset="0"/>
                <a:cs typeface="Calibri" panose="020F0502020204030204" pitchFamily="34" charset="0"/>
              </a:rPr>
              <a:t>Par défaut le volume est sur 2 </a:t>
            </a:r>
          </a:p>
          <a:p>
            <a:pPr>
              <a:lnSpc>
                <a:spcPct val="115000"/>
              </a:lnSpc>
              <a:spcAft>
                <a:spcPts val="1000"/>
              </a:spcAft>
            </a:pPr>
            <a:r>
              <a:rPr lang="fr-FR" sz="1600" b="1" dirty="0">
                <a:effectLst/>
                <a:latin typeface="Calibri (Corps)"/>
                <a:ea typeface="Times New Roman" panose="02020603050405020304" pitchFamily="18" charset="0"/>
                <a:cs typeface="Arial" panose="020B0604020202020204" pitchFamily="34" charset="0"/>
                <a:sym typeface="Wingdings" panose="05000000000000000000" pitchFamily="2" charset="2"/>
              </a:rPr>
              <a:t></a:t>
            </a:r>
            <a:r>
              <a:rPr lang="fr-FR" sz="1600" b="1" dirty="0">
                <a:effectLst/>
                <a:latin typeface="Calibri (Corps)"/>
                <a:ea typeface="Times New Roman" panose="02020603050405020304" pitchFamily="18" charset="0"/>
              </a:rPr>
              <a:t> + </a:t>
            </a:r>
            <a:r>
              <a:rPr lang="fr-FR" sz="1600" b="1" dirty="0">
                <a:effectLst/>
                <a:latin typeface="Calibri (Corps)"/>
                <a:ea typeface="Times New Roman" panose="02020603050405020304" pitchFamily="18" charset="0"/>
                <a:cs typeface="Arial" panose="020B0604020202020204" pitchFamily="34" charset="0"/>
                <a:sym typeface="Wingdings" panose="05000000000000000000" pitchFamily="2" charset="2"/>
              </a:rPr>
              <a:t></a:t>
            </a:r>
            <a:r>
              <a:rPr lang="fr-FR" sz="1600" dirty="0">
                <a:effectLst/>
                <a:latin typeface="Calibri (Corps)"/>
                <a:ea typeface="Times New Roman" panose="02020603050405020304" pitchFamily="18" charset="0"/>
              </a:rPr>
              <a:t> </a:t>
            </a:r>
            <a:r>
              <a:rPr lang="fr-FR" sz="1200" dirty="0">
                <a:latin typeface="Calibri (Corps)"/>
                <a:ea typeface="Calibri" panose="020F0502020204030204" pitchFamily="34" charset="0"/>
                <a:cs typeface="Calibri" panose="020F0502020204030204" pitchFamily="34" charset="0"/>
              </a:rPr>
              <a:t>: désactive le bip</a:t>
            </a:r>
          </a:p>
          <a:p>
            <a:pPr>
              <a:lnSpc>
                <a:spcPct val="115000"/>
              </a:lnSpc>
              <a:spcAft>
                <a:spcPts val="1000"/>
              </a:spcAft>
            </a:pPr>
            <a:r>
              <a:rPr lang="fr-FR" sz="1600" b="1"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fr-FR" sz="1600" b="1" dirty="0">
                <a:effectLst/>
                <a:latin typeface="Arial" panose="020B0604020202020204" pitchFamily="34" charset="0"/>
                <a:ea typeface="Times New Roman" panose="02020603050405020304" pitchFamily="18" charset="0"/>
              </a:rPr>
              <a:t> + </a:t>
            </a:r>
            <a:r>
              <a:rPr lang="fr-FR" sz="1600" b="1"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fr-FR" sz="1600" dirty="0">
                <a:effectLst/>
                <a:latin typeface="Arial" panose="020B0604020202020204" pitchFamily="34" charset="0"/>
                <a:ea typeface="Times New Roman" panose="02020603050405020304" pitchFamily="18" charset="0"/>
              </a:rPr>
              <a:t> </a:t>
            </a:r>
            <a:r>
              <a:rPr lang="fr-FR" sz="1200" dirty="0">
                <a:latin typeface="Calibri (Corps)"/>
                <a:ea typeface="Calibri" panose="020F0502020204030204" pitchFamily="34" charset="0"/>
                <a:cs typeface="Calibri" panose="020F0502020204030204" pitchFamily="34" charset="0"/>
              </a:rPr>
              <a:t>: volume au plus faible</a:t>
            </a:r>
          </a:p>
          <a:p>
            <a:pPr>
              <a:lnSpc>
                <a:spcPct val="115000"/>
              </a:lnSpc>
              <a:spcAft>
                <a:spcPts val="1000"/>
              </a:spcAft>
            </a:pPr>
            <a:r>
              <a:rPr lang="fr-FR" sz="1600" b="1" dirty="0">
                <a:effectLst/>
                <a:latin typeface="Calibri (Corps)"/>
                <a:ea typeface="Times New Roman" panose="02020603050405020304" pitchFamily="18" charset="0"/>
                <a:cs typeface="Arial" panose="020B0604020202020204" pitchFamily="34" charset="0"/>
                <a:sym typeface="Wingdings" panose="05000000000000000000" pitchFamily="2" charset="2"/>
              </a:rPr>
              <a:t></a:t>
            </a:r>
            <a:r>
              <a:rPr lang="fr-FR" sz="1600" b="1" dirty="0">
                <a:effectLst/>
                <a:latin typeface="Calibri (Corps)"/>
                <a:ea typeface="Times New Roman" panose="02020603050405020304" pitchFamily="18" charset="0"/>
              </a:rPr>
              <a:t> + </a:t>
            </a:r>
            <a:r>
              <a:rPr lang="fr-FR" sz="1600" b="1" dirty="0">
                <a:effectLst/>
                <a:latin typeface="Calibri (Corps)"/>
                <a:ea typeface="Times New Roman" panose="02020603050405020304" pitchFamily="18" charset="0"/>
                <a:cs typeface="Arial" panose="020B0604020202020204" pitchFamily="34" charset="0"/>
                <a:sym typeface="Wingdings" panose="05000000000000000000" pitchFamily="2" charset="2"/>
              </a:rPr>
              <a:t></a:t>
            </a:r>
            <a:r>
              <a:rPr lang="fr-FR" sz="1600" dirty="0">
                <a:effectLst/>
                <a:latin typeface="Calibri (Corps)"/>
                <a:ea typeface="Times New Roman" panose="02020603050405020304" pitchFamily="18" charset="0"/>
              </a:rPr>
              <a:t> </a:t>
            </a:r>
            <a:r>
              <a:rPr lang="fr-FR" sz="1200" dirty="0">
                <a:latin typeface="Calibri (Corps)"/>
                <a:ea typeface="Calibri" panose="020F0502020204030204" pitchFamily="34" charset="0"/>
                <a:cs typeface="Calibri" panose="020F0502020204030204" pitchFamily="34" charset="0"/>
              </a:rPr>
              <a:t>: volume au niveau normal</a:t>
            </a:r>
          </a:p>
        </p:txBody>
      </p:sp>
      <p:sp>
        <p:nvSpPr>
          <p:cNvPr id="2" name="Espace réservé du numéro de diapositive 2">
            <a:extLst>
              <a:ext uri="{FF2B5EF4-FFF2-40B4-BE49-F238E27FC236}">
                <a16:creationId xmlns:a16="http://schemas.microsoft.com/office/drawing/2014/main" id="{666636B0-CABA-1069-6D9E-152384A70C2C}"/>
              </a:ext>
            </a:extLst>
          </p:cNvPr>
          <p:cNvSpPr>
            <a:spLocks noGrp="1"/>
          </p:cNvSpPr>
          <p:nvPr>
            <p:ph type="sldNum" sz="quarter" idx="7"/>
          </p:nvPr>
        </p:nvSpPr>
        <p:spPr>
          <a:xfrm>
            <a:off x="3840480" y="7033450"/>
            <a:ext cx="1226820" cy="378142"/>
          </a:xfrm>
        </p:spPr>
        <p:txBody>
          <a:bodyPr/>
          <a:lstStyle/>
          <a:p>
            <a:fld id="{B6F15528-21DE-4FAA-801E-634DDDAF4B2B}" type="slidenum">
              <a:rPr lang="fr-FR" smtClean="0"/>
              <a:t>9</a:t>
            </a:fld>
            <a:endParaRPr lang="fr-FR" dirty="0"/>
          </a:p>
        </p:txBody>
      </p:sp>
    </p:spTree>
    <p:extLst>
      <p:ext uri="{BB962C8B-B14F-4D97-AF65-F5344CB8AC3E}">
        <p14:creationId xmlns:p14="http://schemas.microsoft.com/office/powerpoint/2010/main" val="1268408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B91A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74a845-bb9a-4614-b200-570f3ab0fa76" xsi:nil="true"/>
    <lcf76f155ced4ddcb4097134ff3c332f xmlns="a69dede6-fae2-4e1c-b89f-af4a9f38a2a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B325F5061E3E4EB1157B509C24076A" ma:contentTypeVersion="16" ma:contentTypeDescription="Crée un document." ma:contentTypeScope="" ma:versionID="78bccc02123593033aaf5f2e1e84fdba">
  <xsd:schema xmlns:xsd="http://www.w3.org/2001/XMLSchema" xmlns:xs="http://www.w3.org/2001/XMLSchema" xmlns:p="http://schemas.microsoft.com/office/2006/metadata/properties" xmlns:ns2="a69dede6-fae2-4e1c-b89f-af4a9f38a2ae" xmlns:ns3="ac74a845-bb9a-4614-b200-570f3ab0fa76" targetNamespace="http://schemas.microsoft.com/office/2006/metadata/properties" ma:root="true" ma:fieldsID="b74d89745d6b5cfb495f1a530cff9c35" ns2:_="" ns3:_="">
    <xsd:import namespace="a69dede6-fae2-4e1c-b89f-af4a9f38a2ae"/>
    <xsd:import namespace="ac74a845-bb9a-4614-b200-570f3ab0fa7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dede6-fae2-4e1c-b89f-af4a9f38a2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f5000402-261c-4770-a6db-0e41ae5760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74a845-bb9a-4614-b200-570f3ab0fa76"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9f8a09f6-0af5-415c-986b-0231e66719c1}" ma:internalName="TaxCatchAll" ma:showField="CatchAllData" ma:web="ac74a845-bb9a-4614-b200-570f3ab0fa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56A863-FF6E-4A84-B506-A70B4CBCA00E}">
  <ds:schemaRefs>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ac74a845-bb9a-4614-b200-570f3ab0fa76"/>
    <ds:schemaRef ds:uri="a69dede6-fae2-4e1c-b89f-af4a9f38a2ae"/>
    <ds:schemaRef ds:uri="http://www.w3.org/XML/1998/namespace"/>
  </ds:schemaRefs>
</ds:datastoreItem>
</file>

<file path=customXml/itemProps2.xml><?xml version="1.0" encoding="utf-8"?>
<ds:datastoreItem xmlns:ds="http://schemas.openxmlformats.org/officeDocument/2006/customXml" ds:itemID="{6765DFE1-0F73-45C7-855A-14176AAA3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9dede6-fae2-4e1c-b89f-af4a9f38a2ae"/>
    <ds:schemaRef ds:uri="ac74a845-bb9a-4614-b200-570f3ab0fa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3A934B-A781-4DD4-924C-781B2A230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659</TotalTime>
  <Words>1731</Words>
  <Application>Microsoft Office PowerPoint</Application>
  <PresentationFormat>Personnalisé</PresentationFormat>
  <Paragraphs>236</Paragraphs>
  <Slides>12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12</vt:i4>
      </vt:variant>
    </vt:vector>
  </HeadingPairs>
  <TitlesOfParts>
    <vt:vector size="21" baseType="lpstr">
      <vt:lpstr>Arial</vt:lpstr>
      <vt:lpstr>Calibri</vt:lpstr>
      <vt:lpstr>Calibri (Corps)</vt:lpstr>
      <vt:lpstr>Century Gothic</vt:lpstr>
      <vt:lpstr>Symbol</vt:lpstr>
      <vt:lpstr>Tahoma</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Clavier Haussmann Hexact 1 relais</dc:title>
  <dc:creator>Laurent AUVINET</dc:creator>
  <cp:lastModifiedBy>Laurent AUVINET</cp:lastModifiedBy>
  <cp:revision>8</cp:revision>
  <cp:lastPrinted>2022-02-28T15:53:23Z</cp:lastPrinted>
  <dcterms:created xsi:type="dcterms:W3CDTF">2019-10-02T07:54:44Z</dcterms:created>
  <dcterms:modified xsi:type="dcterms:W3CDTF">2025-01-13T10:16:14Z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2019-10-02T00:00:00Z</vt:filetime>
  </property>
  <property fmtid="{D5CDD505-2E9C-101B-9397-08002B2CF9AE}" pid="3" name="Creator">
    <vt:lpwstr>Adobe InDesign 14.0 (Macintosh)</vt:lpwstr>
  </property>
  <property fmtid="{D5CDD505-2E9C-101B-9397-08002B2CF9AE}" pid="4" name="LastSaved">
    <vt:filetime>2019-10-02T00:00:00Z</vt:filetime>
  </property>
  <property fmtid="{D5CDD505-2E9C-101B-9397-08002B2CF9AE}" pid="5" name="ContentTypeId">
    <vt:lpwstr>0x010100A7B325F5061E3E4EB1157B509C24076A</vt:lpwstr>
  </property>
  <property fmtid="{D5CDD505-2E9C-101B-9397-08002B2CF9AE}" pid="6" name="_dlc_DocIdItemGuid">
    <vt:lpwstr>438afe67-4946-4d7b-8fce-e538203e7158</vt:lpwstr>
  </property>
  <property fmtid="{D5CDD505-2E9C-101B-9397-08002B2CF9AE}" pid="7" name="MediaServiceImageTags">
    <vt:lpwstr/>
  </property>
</Properties>
</file>