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7" r:id="rId5"/>
    <p:sldId id="276" r:id="rId6"/>
    <p:sldId id="294" r:id="rId7"/>
    <p:sldId id="293" r:id="rId8"/>
    <p:sldId id="295" r:id="rId9"/>
    <p:sldId id="284" r:id="rId10"/>
    <p:sldId id="285" r:id="rId11"/>
    <p:sldId id="298" r:id="rId12"/>
    <p:sldId id="299" r:id="rId13"/>
  </p:sldIdLst>
  <p:sldSz cx="5334000" cy="756285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ébastien SCHIRM" initials="SS" lastIdx="1" clrIdx="0">
    <p:extLst>
      <p:ext uri="{19B8F6BF-5375-455C-9EA6-DF929625EA0E}">
        <p15:presenceInfo xmlns:p15="http://schemas.microsoft.com/office/powerpoint/2012/main" userId="S::sschirm@cogelec.fr::94a24d83-c545-478c-b9da-ea83194a41b3" providerId="AD"/>
      </p:ext>
    </p:extLst>
  </p:cmAuthor>
  <p:cmAuthor id="2" name="Arthur BROSSIER" initials="AB" lastIdx="10" clrIdx="1">
    <p:extLst>
      <p:ext uri="{19B8F6BF-5375-455C-9EA6-DF929625EA0E}">
        <p15:presenceInfo xmlns:p15="http://schemas.microsoft.com/office/powerpoint/2012/main" userId="S::abrossier@cogelec.fr::285a1fe1-297c-4675-bc34-16ed5b8818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91C"/>
    <a:srgbClr val="F2F2F2"/>
    <a:srgbClr val="38B2C3"/>
    <a:srgbClr val="2C9AB2"/>
    <a:srgbClr val="F6D63D"/>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75708-0D2E-98F5-3B6C-216A16436573}" v="578" dt="2025-01-13T09:36:32.399"/>
    <p1510:client id="{6E302FB9-3EC1-329E-FB96-908A45467898}" v="10" dt="2025-01-13T08:53:56.451"/>
    <p1510:client id="{7F42029B-7C93-4794-B091-5EB0C50DEE32}" v="23" dt="2025-01-13T10:34:37.211"/>
    <p1510:client id="{7F9B4B4F-4E11-9D1D-DEB0-3A9858DCA599}" v="31" dt="2025-01-13T09:53:10.238"/>
    <p1510:client id="{A9B1ED9A-FDB9-D40F-B717-A7EE5C262C13}" v="25" dt="2025-01-13T08:47:26.3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8" d="100"/>
          <a:sy n="98" d="100"/>
        </p:scale>
        <p:origin x="3198" y="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t AUVINET" userId="S::lauvinet@cogelec.fr::41cba040-a50b-49ac-a670-a2cb938be7cd" providerId="AD" clId="Web-{12375708-0D2E-98F5-3B6C-216A16436573}"/>
    <pc:docChg chg="addSld delSld modSld">
      <pc:chgData name="Laurent AUVINET" userId="S::lauvinet@cogelec.fr::41cba040-a50b-49ac-a670-a2cb938be7cd" providerId="AD" clId="Web-{12375708-0D2E-98F5-3B6C-216A16436573}" dt="2025-01-13T09:36:32.399" v="335"/>
      <pc:docMkLst>
        <pc:docMk/>
      </pc:docMkLst>
      <pc:sldChg chg="addSp modSp">
        <pc:chgData name="Laurent AUVINET" userId="S::lauvinet@cogelec.fr::41cba040-a50b-49ac-a670-a2cb938be7cd" providerId="AD" clId="Web-{12375708-0D2E-98F5-3B6C-216A16436573}" dt="2025-01-13T09:36:32.399" v="335"/>
        <pc:sldMkLst>
          <pc:docMk/>
          <pc:sldMk cId="657280134" sldId="276"/>
        </pc:sldMkLst>
        <pc:spChg chg="add mod">
          <ac:chgData name="Laurent AUVINET" userId="S::lauvinet@cogelec.fr::41cba040-a50b-49ac-a670-a2cb938be7cd" providerId="AD" clId="Web-{12375708-0D2E-98F5-3B6C-216A16436573}" dt="2025-01-13T09:36:32.399" v="335"/>
          <ac:spMkLst>
            <pc:docMk/>
            <pc:sldMk cId="657280134" sldId="276"/>
            <ac:spMk id="3" creationId="{A58F7D19-EA46-E804-D48A-50FCCEB10261}"/>
          </ac:spMkLst>
        </pc:spChg>
      </pc:sldChg>
      <pc:sldChg chg="addSp delSp modSp">
        <pc:chgData name="Laurent AUVINET" userId="S::lauvinet@cogelec.fr::41cba040-a50b-49ac-a670-a2cb938be7cd" providerId="AD" clId="Web-{12375708-0D2E-98F5-3B6C-216A16436573}" dt="2025-01-13T08:55:56.092" v="21" actId="14100"/>
        <pc:sldMkLst>
          <pc:docMk/>
          <pc:sldMk cId="2818467428" sldId="277"/>
        </pc:sldMkLst>
        <pc:spChg chg="mod">
          <ac:chgData name="Laurent AUVINET" userId="S::lauvinet@cogelec.fr::41cba040-a50b-49ac-a670-a2cb938be7cd" providerId="AD" clId="Web-{12375708-0D2E-98F5-3B6C-216A16436573}" dt="2025-01-13T08:55:56.092" v="21" actId="14100"/>
          <ac:spMkLst>
            <pc:docMk/>
            <pc:sldMk cId="2818467428" sldId="277"/>
            <ac:spMk id="35" creationId="{1EBD6323-2696-4A66-BCEE-3A9A561186A2}"/>
          </ac:spMkLst>
        </pc:spChg>
        <pc:grpChg chg="add">
          <ac:chgData name="Laurent AUVINET" userId="S::lauvinet@cogelec.fr::41cba040-a50b-49ac-a670-a2cb938be7cd" providerId="AD" clId="Web-{12375708-0D2E-98F5-3B6C-216A16436573}" dt="2025-01-13T08:55:09.122" v="20"/>
          <ac:grpSpMkLst>
            <pc:docMk/>
            <pc:sldMk cId="2818467428" sldId="277"/>
            <ac:grpSpMk id="12" creationId="{B58DD685-F50C-6F6B-D915-69FE70AE46BC}"/>
          </ac:grpSpMkLst>
        </pc:grpChg>
        <pc:grpChg chg="del">
          <ac:chgData name="Laurent AUVINET" userId="S::lauvinet@cogelec.fr::41cba040-a50b-49ac-a670-a2cb938be7cd" providerId="AD" clId="Web-{12375708-0D2E-98F5-3B6C-216A16436573}" dt="2025-01-13T08:54:17.495" v="0"/>
          <ac:grpSpMkLst>
            <pc:docMk/>
            <pc:sldMk cId="2818467428" sldId="277"/>
            <ac:grpSpMk id="47" creationId="{F3264663-E274-47F7-A693-DBB3F9E83F32}"/>
          </ac:grpSpMkLst>
        </pc:grpChg>
        <pc:picChg chg="add del mod">
          <ac:chgData name="Laurent AUVINET" userId="S::lauvinet@cogelec.fr::41cba040-a50b-49ac-a670-a2cb938be7cd" providerId="AD" clId="Web-{12375708-0D2E-98F5-3B6C-216A16436573}" dt="2025-01-13T08:55:07.684" v="19"/>
          <ac:picMkLst>
            <pc:docMk/>
            <pc:sldMk cId="2818467428" sldId="277"/>
            <ac:picMk id="3" creationId="{ACEFD55C-9599-47AE-C9E4-2F6E28163F00}"/>
          </ac:picMkLst>
        </pc:picChg>
        <pc:picChg chg="add del mod">
          <ac:chgData name="Laurent AUVINET" userId="S::lauvinet@cogelec.fr::41cba040-a50b-49ac-a670-a2cb938be7cd" providerId="AD" clId="Web-{12375708-0D2E-98F5-3B6C-216A16436573}" dt="2025-01-13T08:55:07.684" v="18"/>
          <ac:picMkLst>
            <pc:docMk/>
            <pc:sldMk cId="2818467428" sldId="277"/>
            <ac:picMk id="4" creationId="{F79BAC42-13C2-0889-F737-520EF419FDDB}"/>
          </ac:picMkLst>
        </pc:picChg>
        <pc:picChg chg="add del mod">
          <ac:chgData name="Laurent AUVINET" userId="S::lauvinet@cogelec.fr::41cba040-a50b-49ac-a670-a2cb938be7cd" providerId="AD" clId="Web-{12375708-0D2E-98F5-3B6C-216A16436573}" dt="2025-01-13T08:55:07.684" v="17"/>
          <ac:picMkLst>
            <pc:docMk/>
            <pc:sldMk cId="2818467428" sldId="277"/>
            <ac:picMk id="5" creationId="{DEEB4148-C7F7-5F95-41A5-5482E761FB28}"/>
          </ac:picMkLst>
        </pc:picChg>
        <pc:picChg chg="add del mod">
          <ac:chgData name="Laurent AUVINET" userId="S::lauvinet@cogelec.fr::41cba040-a50b-49ac-a670-a2cb938be7cd" providerId="AD" clId="Web-{12375708-0D2E-98F5-3B6C-216A16436573}" dt="2025-01-13T08:55:07.684" v="16"/>
          <ac:picMkLst>
            <pc:docMk/>
            <pc:sldMk cId="2818467428" sldId="277"/>
            <ac:picMk id="9" creationId="{4D92F201-3886-AAED-F33E-E5EC27330632}"/>
          </ac:picMkLst>
        </pc:picChg>
        <pc:picChg chg="add del mod">
          <ac:chgData name="Laurent AUVINET" userId="S::lauvinet@cogelec.fr::41cba040-a50b-49ac-a670-a2cb938be7cd" providerId="AD" clId="Web-{12375708-0D2E-98F5-3B6C-216A16436573}" dt="2025-01-13T08:55:07.684" v="15"/>
          <ac:picMkLst>
            <pc:docMk/>
            <pc:sldMk cId="2818467428" sldId="277"/>
            <ac:picMk id="11" creationId="{231C70DA-71DF-0086-DC0E-8DC48C4BD155}"/>
          </ac:picMkLst>
        </pc:picChg>
        <pc:picChg chg="add">
          <ac:chgData name="Laurent AUVINET" userId="S::lauvinet@cogelec.fr::41cba040-a50b-49ac-a670-a2cb938be7cd" providerId="AD" clId="Web-{12375708-0D2E-98F5-3B6C-216A16436573}" dt="2025-01-13T08:55:09.122" v="20"/>
          <ac:picMkLst>
            <pc:docMk/>
            <pc:sldMk cId="2818467428" sldId="277"/>
            <ac:picMk id="13" creationId="{2F444606-B97B-52EC-5919-3E3CAA08117B}"/>
          </ac:picMkLst>
        </pc:picChg>
        <pc:picChg chg="add">
          <ac:chgData name="Laurent AUVINET" userId="S::lauvinet@cogelec.fr::41cba040-a50b-49ac-a670-a2cb938be7cd" providerId="AD" clId="Web-{12375708-0D2E-98F5-3B6C-216A16436573}" dt="2025-01-13T08:55:09.122" v="20"/>
          <ac:picMkLst>
            <pc:docMk/>
            <pc:sldMk cId="2818467428" sldId="277"/>
            <ac:picMk id="19" creationId="{1BD3164E-E900-7453-46AB-62B645E0F0AC}"/>
          </ac:picMkLst>
        </pc:picChg>
        <pc:picChg chg="add">
          <ac:chgData name="Laurent AUVINET" userId="S::lauvinet@cogelec.fr::41cba040-a50b-49ac-a670-a2cb938be7cd" providerId="AD" clId="Web-{12375708-0D2E-98F5-3B6C-216A16436573}" dt="2025-01-13T08:55:09.122" v="20"/>
          <ac:picMkLst>
            <pc:docMk/>
            <pc:sldMk cId="2818467428" sldId="277"/>
            <ac:picMk id="20" creationId="{5747E2ED-6B0B-4BD1-2164-2DB56F584A82}"/>
          </ac:picMkLst>
        </pc:picChg>
        <pc:picChg chg="add">
          <ac:chgData name="Laurent AUVINET" userId="S::lauvinet@cogelec.fr::41cba040-a50b-49ac-a670-a2cb938be7cd" providerId="AD" clId="Web-{12375708-0D2E-98F5-3B6C-216A16436573}" dt="2025-01-13T08:55:09.122" v="20"/>
          <ac:picMkLst>
            <pc:docMk/>
            <pc:sldMk cId="2818467428" sldId="277"/>
            <ac:picMk id="21" creationId="{0F940857-873E-5A42-C7C9-040267905F4B}"/>
          </ac:picMkLst>
        </pc:picChg>
        <pc:picChg chg="add">
          <ac:chgData name="Laurent AUVINET" userId="S::lauvinet@cogelec.fr::41cba040-a50b-49ac-a670-a2cb938be7cd" providerId="AD" clId="Web-{12375708-0D2E-98F5-3B6C-216A16436573}" dt="2025-01-13T08:55:09.122" v="20"/>
          <ac:picMkLst>
            <pc:docMk/>
            <pc:sldMk cId="2818467428" sldId="277"/>
            <ac:picMk id="22" creationId="{2D03B4B2-C807-55F0-5B6D-5078D8F0FE3F}"/>
          </ac:picMkLst>
        </pc:picChg>
      </pc:sldChg>
      <pc:sldChg chg="addSp modSp">
        <pc:chgData name="Laurent AUVINET" userId="S::lauvinet@cogelec.fr::41cba040-a50b-49ac-a670-a2cb938be7cd" providerId="AD" clId="Web-{12375708-0D2E-98F5-3B6C-216A16436573}" dt="2025-01-13T09:36:17.383" v="331"/>
        <pc:sldMkLst>
          <pc:docMk/>
          <pc:sldMk cId="2107574866" sldId="285"/>
        </pc:sldMkLst>
        <pc:spChg chg="add mod">
          <ac:chgData name="Laurent AUVINET" userId="S::lauvinet@cogelec.fr::41cba040-a50b-49ac-a670-a2cb938be7cd" providerId="AD" clId="Web-{12375708-0D2E-98F5-3B6C-216A16436573}" dt="2025-01-13T09:36:17.383" v="331"/>
          <ac:spMkLst>
            <pc:docMk/>
            <pc:sldMk cId="2107574866" sldId="285"/>
            <ac:spMk id="4" creationId="{E0FE5BF8-A1D7-5407-942B-57B31FF8C7D9}"/>
          </ac:spMkLst>
        </pc:spChg>
      </pc:sldChg>
      <pc:sldChg chg="delSp modSp add del">
        <pc:chgData name="Laurent AUVINET" userId="S::lauvinet@cogelec.fr::41cba040-a50b-49ac-a670-a2cb938be7cd" providerId="AD" clId="Web-{12375708-0D2E-98F5-3B6C-216A16436573}" dt="2025-01-13T09:31:13.013" v="284"/>
        <pc:sldMkLst>
          <pc:docMk/>
          <pc:sldMk cId="979833670" sldId="291"/>
        </pc:sldMkLst>
        <pc:spChg chg="del mod">
          <ac:chgData name="Laurent AUVINET" userId="S::lauvinet@cogelec.fr::41cba040-a50b-49ac-a670-a2cb938be7cd" providerId="AD" clId="Web-{12375708-0D2E-98F5-3B6C-216A16436573}" dt="2025-01-13T08:58:39.770" v="39"/>
          <ac:spMkLst>
            <pc:docMk/>
            <pc:sldMk cId="979833670" sldId="291"/>
            <ac:spMk id="3" creationId="{3665CD40-1C2F-CB67-F128-E5A88588638E}"/>
          </ac:spMkLst>
        </pc:spChg>
        <pc:spChg chg="del">
          <ac:chgData name="Laurent AUVINET" userId="S::lauvinet@cogelec.fr::41cba040-a50b-49ac-a670-a2cb938be7cd" providerId="AD" clId="Web-{12375708-0D2E-98F5-3B6C-216A16436573}" dt="2025-01-13T08:58:38.317" v="36"/>
          <ac:spMkLst>
            <pc:docMk/>
            <pc:sldMk cId="979833670" sldId="291"/>
            <ac:spMk id="5" creationId="{80482CE9-551D-879E-6CDD-3F7F5DB611E9}"/>
          </ac:spMkLst>
        </pc:spChg>
        <pc:spChg chg="del">
          <ac:chgData name="Laurent AUVINET" userId="S::lauvinet@cogelec.fr::41cba040-a50b-49ac-a670-a2cb938be7cd" providerId="AD" clId="Web-{12375708-0D2E-98F5-3B6C-216A16436573}" dt="2025-01-13T08:58:38.379" v="37"/>
          <ac:spMkLst>
            <pc:docMk/>
            <pc:sldMk cId="979833670" sldId="291"/>
            <ac:spMk id="6" creationId="{19322051-0712-7749-0660-C07412B5BF89}"/>
          </ac:spMkLst>
        </pc:spChg>
        <pc:spChg chg="del">
          <ac:chgData name="Laurent AUVINET" userId="S::lauvinet@cogelec.fr::41cba040-a50b-49ac-a670-a2cb938be7cd" providerId="AD" clId="Web-{12375708-0D2E-98F5-3B6C-216A16436573}" dt="2025-01-13T08:58:34.364" v="34"/>
          <ac:spMkLst>
            <pc:docMk/>
            <pc:sldMk cId="979833670" sldId="291"/>
            <ac:spMk id="7" creationId="{C0E7098D-47B7-7DC4-5457-701588823EFB}"/>
          </ac:spMkLst>
        </pc:spChg>
      </pc:sldChg>
      <pc:sldChg chg="addSp modSp">
        <pc:chgData name="Laurent AUVINET" userId="S::lauvinet@cogelec.fr::41cba040-a50b-49ac-a670-a2cb938be7cd" providerId="AD" clId="Web-{12375708-0D2E-98F5-3B6C-216A16436573}" dt="2025-01-13T09:36:25.617" v="333"/>
        <pc:sldMkLst>
          <pc:docMk/>
          <pc:sldMk cId="1873465125" sldId="293"/>
        </pc:sldMkLst>
        <pc:spChg chg="add mod">
          <ac:chgData name="Laurent AUVINET" userId="S::lauvinet@cogelec.fr::41cba040-a50b-49ac-a670-a2cb938be7cd" providerId="AD" clId="Web-{12375708-0D2E-98F5-3B6C-216A16436573}" dt="2025-01-13T09:36:25.617" v="333"/>
          <ac:spMkLst>
            <pc:docMk/>
            <pc:sldMk cId="1873465125" sldId="293"/>
            <ac:spMk id="6" creationId="{B2752510-2643-413F-CF60-25CC5033C405}"/>
          </ac:spMkLst>
        </pc:spChg>
        <pc:spChg chg="mod">
          <ac:chgData name="Laurent AUVINET" userId="S::lauvinet@cogelec.fr::41cba040-a50b-49ac-a670-a2cb938be7cd" providerId="AD" clId="Web-{12375708-0D2E-98F5-3B6C-216A16436573}" dt="2025-01-13T08:56:45.500" v="27" actId="20577"/>
          <ac:spMkLst>
            <pc:docMk/>
            <pc:sldMk cId="1873465125" sldId="293"/>
            <ac:spMk id="17" creationId="{57677BCC-3097-46FF-9EE2-94BDAC39DE03}"/>
          </ac:spMkLst>
        </pc:spChg>
      </pc:sldChg>
      <pc:sldChg chg="addSp delSp modSp">
        <pc:chgData name="Laurent AUVINET" userId="S::lauvinet@cogelec.fr::41cba040-a50b-49ac-a670-a2cb938be7cd" providerId="AD" clId="Web-{12375708-0D2E-98F5-3B6C-216A16436573}" dt="2025-01-13T09:36:28.336" v="334"/>
        <pc:sldMkLst>
          <pc:docMk/>
          <pc:sldMk cId="3977269906" sldId="294"/>
        </pc:sldMkLst>
        <pc:spChg chg="add del mod">
          <ac:chgData name="Laurent AUVINET" userId="S::lauvinet@cogelec.fr::41cba040-a50b-49ac-a670-a2cb938be7cd" providerId="AD" clId="Web-{12375708-0D2E-98F5-3B6C-216A16436573}" dt="2025-01-13T09:26:36.893" v="134"/>
          <ac:spMkLst>
            <pc:docMk/>
            <pc:sldMk cId="3977269906" sldId="294"/>
            <ac:spMk id="2" creationId="{636D8FCC-6339-D1C3-27BA-3CF0DDA848BF}"/>
          </ac:spMkLst>
        </pc:spChg>
        <pc:spChg chg="add mod">
          <ac:chgData name="Laurent AUVINET" userId="S::lauvinet@cogelec.fr::41cba040-a50b-49ac-a670-a2cb938be7cd" providerId="AD" clId="Web-{12375708-0D2E-98F5-3B6C-216A16436573}" dt="2025-01-13T09:36:28.336" v="334"/>
          <ac:spMkLst>
            <pc:docMk/>
            <pc:sldMk cId="3977269906" sldId="294"/>
            <ac:spMk id="10" creationId="{9C570DEC-5DA9-03E4-3125-0F8ED2E76F2F}"/>
          </ac:spMkLst>
        </pc:spChg>
      </pc:sldChg>
      <pc:sldChg chg="addSp modSp">
        <pc:chgData name="Laurent AUVINET" userId="S::lauvinet@cogelec.fr::41cba040-a50b-49ac-a670-a2cb938be7cd" providerId="AD" clId="Web-{12375708-0D2E-98F5-3B6C-216A16436573}" dt="2025-01-13T09:36:22.633" v="332"/>
        <pc:sldMkLst>
          <pc:docMk/>
          <pc:sldMk cId="3741846225" sldId="295"/>
        </pc:sldMkLst>
        <pc:spChg chg="add mod">
          <ac:chgData name="Laurent AUVINET" userId="S::lauvinet@cogelec.fr::41cba040-a50b-49ac-a670-a2cb938be7cd" providerId="AD" clId="Web-{12375708-0D2E-98F5-3B6C-216A16436573}" dt="2025-01-13T09:36:22.633" v="332"/>
          <ac:spMkLst>
            <pc:docMk/>
            <pc:sldMk cId="3741846225" sldId="295"/>
            <ac:spMk id="6" creationId="{66BFD67E-D8F3-F531-D94F-E9AB994E552D}"/>
          </ac:spMkLst>
        </pc:spChg>
        <pc:spChg chg="mod">
          <ac:chgData name="Laurent AUVINET" userId="S::lauvinet@cogelec.fr::41cba040-a50b-49ac-a670-a2cb938be7cd" providerId="AD" clId="Web-{12375708-0D2E-98F5-3B6C-216A16436573}" dt="2025-01-13T08:57:07.204" v="33" actId="20577"/>
          <ac:spMkLst>
            <pc:docMk/>
            <pc:sldMk cId="3741846225" sldId="295"/>
            <ac:spMk id="17" creationId="{57677BCC-3097-46FF-9EE2-94BDAC39DE03}"/>
          </ac:spMkLst>
        </pc:spChg>
      </pc:sldChg>
      <pc:sldChg chg="addSp delSp modSp add del">
        <pc:chgData name="Laurent AUVINET" userId="S::lauvinet@cogelec.fr::41cba040-a50b-49ac-a670-a2cb938be7cd" providerId="AD" clId="Web-{12375708-0D2E-98F5-3B6C-216A16436573}" dt="2025-01-13T09:25:59.439" v="128"/>
        <pc:sldMkLst>
          <pc:docMk/>
          <pc:sldMk cId="259119539" sldId="297"/>
        </pc:sldMkLst>
        <pc:spChg chg="mod">
          <ac:chgData name="Laurent AUVINET" userId="S::lauvinet@cogelec.fr::41cba040-a50b-49ac-a670-a2cb938be7cd" providerId="AD" clId="Web-{12375708-0D2E-98F5-3B6C-216A16436573}" dt="2025-01-13T09:25:14.640" v="123" actId="1076"/>
          <ac:spMkLst>
            <pc:docMk/>
            <pc:sldMk cId="259119539" sldId="297"/>
            <ac:spMk id="3" creationId="{B7363056-9633-0119-1B44-9ABD5FAB1266}"/>
          </ac:spMkLst>
        </pc:spChg>
        <pc:spChg chg="add del mod">
          <ac:chgData name="Laurent AUVINET" userId="S::lauvinet@cogelec.fr::41cba040-a50b-49ac-a670-a2cb938be7cd" providerId="AD" clId="Web-{12375708-0D2E-98F5-3B6C-216A16436573}" dt="2025-01-13T09:25:39.751" v="127"/>
          <ac:spMkLst>
            <pc:docMk/>
            <pc:sldMk cId="259119539" sldId="297"/>
            <ac:spMk id="4" creationId="{CC6E97BF-842A-888C-4095-6432DC3683D3}"/>
          </ac:spMkLst>
        </pc:spChg>
        <pc:spChg chg="mod">
          <ac:chgData name="Laurent AUVINET" userId="S::lauvinet@cogelec.fr::41cba040-a50b-49ac-a670-a2cb938be7cd" providerId="AD" clId="Web-{12375708-0D2E-98F5-3B6C-216A16436573}" dt="2025-01-13T09:25:06.921" v="119" actId="1076"/>
          <ac:spMkLst>
            <pc:docMk/>
            <pc:sldMk cId="259119539" sldId="297"/>
            <ac:spMk id="5" creationId="{DD5B712A-C83D-6B15-B1B3-F46700440C55}"/>
          </ac:spMkLst>
        </pc:spChg>
        <pc:spChg chg="mod">
          <ac:chgData name="Laurent AUVINET" userId="S::lauvinet@cogelec.fr::41cba040-a50b-49ac-a670-a2cb938be7cd" providerId="AD" clId="Web-{12375708-0D2E-98F5-3B6C-216A16436573}" dt="2025-01-13T09:25:06.921" v="120" actId="1076"/>
          <ac:spMkLst>
            <pc:docMk/>
            <pc:sldMk cId="259119539" sldId="297"/>
            <ac:spMk id="6" creationId="{155A79AE-70F4-8053-F0E8-221596BF292E}"/>
          </ac:spMkLst>
        </pc:spChg>
        <pc:spChg chg="mod">
          <ac:chgData name="Laurent AUVINET" userId="S::lauvinet@cogelec.fr::41cba040-a50b-49ac-a670-a2cb938be7cd" providerId="AD" clId="Web-{12375708-0D2E-98F5-3B6C-216A16436573}" dt="2025-01-13T09:25:06.890" v="117" actId="1076"/>
          <ac:spMkLst>
            <pc:docMk/>
            <pc:sldMk cId="259119539" sldId="297"/>
            <ac:spMk id="37" creationId="{087E0000-EB1E-4D3D-B8F2-3EF5ED1CE716}"/>
          </ac:spMkLst>
        </pc:spChg>
        <pc:spChg chg="mod">
          <ac:chgData name="Laurent AUVINET" userId="S::lauvinet@cogelec.fr::41cba040-a50b-49ac-a670-a2cb938be7cd" providerId="AD" clId="Web-{12375708-0D2E-98F5-3B6C-216A16436573}" dt="2025-01-13T09:24:45.608" v="115" actId="20577"/>
          <ac:spMkLst>
            <pc:docMk/>
            <pc:sldMk cId="259119539" sldId="297"/>
            <ac:spMk id="42" creationId="{2F364354-F111-4A7F-8D32-2131025177A0}"/>
          </ac:spMkLst>
        </pc:spChg>
        <pc:graphicFrameChg chg="del mod modGraphic">
          <ac:chgData name="Laurent AUVINET" userId="S::lauvinet@cogelec.fr::41cba040-a50b-49ac-a670-a2cb938be7cd" providerId="AD" clId="Web-{12375708-0D2E-98F5-3B6C-216A16436573}" dt="2025-01-13T09:24:51.780" v="116"/>
          <ac:graphicFrameMkLst>
            <pc:docMk/>
            <pc:sldMk cId="259119539" sldId="297"/>
            <ac:graphicFrameMk id="67" creationId="{D6BBEEFA-0EEC-749C-B3F8-17A87A918D67}"/>
          </ac:graphicFrameMkLst>
        </pc:graphicFrameChg>
        <pc:picChg chg="mod">
          <ac:chgData name="Laurent AUVINET" userId="S::lauvinet@cogelec.fr::41cba040-a50b-49ac-a670-a2cb938be7cd" providerId="AD" clId="Web-{12375708-0D2E-98F5-3B6C-216A16436573}" dt="2025-01-13T09:25:06.906" v="118" actId="1076"/>
          <ac:picMkLst>
            <pc:docMk/>
            <pc:sldMk cId="259119539" sldId="297"/>
            <ac:picMk id="2" creationId="{4D52A474-CE86-B36F-1D45-6328BE23D178}"/>
          </ac:picMkLst>
        </pc:picChg>
        <pc:picChg chg="mod">
          <ac:chgData name="Laurent AUVINET" userId="S::lauvinet@cogelec.fr::41cba040-a50b-49ac-a670-a2cb938be7cd" providerId="AD" clId="Web-{12375708-0D2E-98F5-3B6C-216A16436573}" dt="2025-01-13T09:25:06.937" v="121" actId="1076"/>
          <ac:picMkLst>
            <pc:docMk/>
            <pc:sldMk cId="259119539" sldId="297"/>
            <ac:picMk id="7" creationId="{AC3912E7-8A50-4824-B17B-80A050800BF9}"/>
          </ac:picMkLst>
        </pc:picChg>
      </pc:sldChg>
      <pc:sldChg chg="delSp modSp add replId">
        <pc:chgData name="Laurent AUVINET" userId="S::lauvinet@cogelec.fr::41cba040-a50b-49ac-a670-a2cb938be7cd" providerId="AD" clId="Web-{12375708-0D2E-98F5-3B6C-216A16436573}" dt="2025-01-13T09:31:38.779" v="291" actId="20577"/>
        <pc:sldMkLst>
          <pc:docMk/>
          <pc:sldMk cId="3591428636" sldId="298"/>
        </pc:sldMkLst>
        <pc:spChg chg="mod">
          <ac:chgData name="Laurent AUVINET" userId="S::lauvinet@cogelec.fr::41cba040-a50b-49ac-a670-a2cb938be7cd" providerId="AD" clId="Web-{12375708-0D2E-98F5-3B6C-216A16436573}" dt="2025-01-13T09:31:38.779" v="291" actId="20577"/>
          <ac:spMkLst>
            <pc:docMk/>
            <pc:sldMk cId="3591428636" sldId="298"/>
            <ac:spMk id="5" creationId="{DD5B712A-C83D-6B15-B1B3-F46700440C55}"/>
          </ac:spMkLst>
        </pc:spChg>
        <pc:spChg chg="mod">
          <ac:chgData name="Laurent AUVINET" userId="S::lauvinet@cogelec.fr::41cba040-a50b-49ac-a670-a2cb938be7cd" providerId="AD" clId="Web-{12375708-0D2E-98F5-3B6C-216A16436573}" dt="2025-01-13T09:29:10.243" v="228" actId="20577"/>
          <ac:spMkLst>
            <pc:docMk/>
            <pc:sldMk cId="3591428636" sldId="298"/>
            <ac:spMk id="6" creationId="{155A79AE-70F4-8053-F0E8-221596BF292E}"/>
          </ac:spMkLst>
        </pc:spChg>
        <pc:spChg chg="mod">
          <ac:chgData name="Laurent AUVINET" userId="S::lauvinet@cogelec.fr::41cba040-a50b-49ac-a670-a2cb938be7cd" providerId="AD" clId="Web-{12375708-0D2E-98F5-3B6C-216A16436573}" dt="2025-01-13T09:28:22.444" v="188" actId="1076"/>
          <ac:spMkLst>
            <pc:docMk/>
            <pc:sldMk cId="3591428636" sldId="298"/>
            <ac:spMk id="37" creationId="{087E0000-EB1E-4D3D-B8F2-3EF5ED1CE716}"/>
          </ac:spMkLst>
        </pc:spChg>
        <pc:spChg chg="mod">
          <ac:chgData name="Laurent AUVINET" userId="S::lauvinet@cogelec.fr::41cba040-a50b-49ac-a670-a2cb938be7cd" providerId="AD" clId="Web-{12375708-0D2E-98F5-3B6C-216A16436573}" dt="2025-01-13T09:31:22.607" v="289" actId="20577"/>
          <ac:spMkLst>
            <pc:docMk/>
            <pc:sldMk cId="3591428636" sldId="298"/>
            <ac:spMk id="42" creationId="{2F364354-F111-4A7F-8D32-2131025177A0}"/>
          </ac:spMkLst>
        </pc:spChg>
        <pc:graphicFrameChg chg="del">
          <ac:chgData name="Laurent AUVINET" userId="S::lauvinet@cogelec.fr::41cba040-a50b-49ac-a670-a2cb938be7cd" providerId="AD" clId="Web-{12375708-0D2E-98F5-3B6C-216A16436573}" dt="2025-01-13T09:26:56.675" v="135"/>
          <ac:graphicFrameMkLst>
            <pc:docMk/>
            <pc:sldMk cId="3591428636" sldId="298"/>
            <ac:graphicFrameMk id="67" creationId="{D6BBEEFA-0EEC-749C-B3F8-17A87A918D67}"/>
          </ac:graphicFrameMkLst>
        </pc:graphicFrameChg>
        <pc:picChg chg="mod">
          <ac:chgData name="Laurent AUVINET" userId="S::lauvinet@cogelec.fr::41cba040-a50b-49ac-a670-a2cb938be7cd" providerId="AD" clId="Web-{12375708-0D2E-98F5-3B6C-216A16436573}" dt="2025-01-13T09:28:22.460" v="189" actId="1076"/>
          <ac:picMkLst>
            <pc:docMk/>
            <pc:sldMk cId="3591428636" sldId="298"/>
            <ac:picMk id="2" creationId="{4D52A474-CE86-B36F-1D45-6328BE23D178}"/>
          </ac:picMkLst>
        </pc:picChg>
        <pc:picChg chg="mod">
          <ac:chgData name="Laurent AUVINET" userId="S::lauvinet@cogelec.fr::41cba040-a50b-49ac-a670-a2cb938be7cd" providerId="AD" clId="Web-{12375708-0D2E-98F5-3B6C-216A16436573}" dt="2025-01-13T09:27:15.629" v="140" actId="1076"/>
          <ac:picMkLst>
            <pc:docMk/>
            <pc:sldMk cId="3591428636" sldId="298"/>
            <ac:picMk id="7" creationId="{AC3912E7-8A50-4824-B17B-80A050800BF9}"/>
          </ac:picMkLst>
        </pc:picChg>
      </pc:sldChg>
      <pc:sldChg chg="addSp delSp modSp add replId">
        <pc:chgData name="Laurent AUVINET" userId="S::lauvinet@cogelec.fr::41cba040-a50b-49ac-a670-a2cb938be7cd" providerId="AD" clId="Web-{12375708-0D2E-98F5-3B6C-216A16436573}" dt="2025-01-13T09:35:24.568" v="330"/>
        <pc:sldMkLst>
          <pc:docMk/>
          <pc:sldMk cId="391282692" sldId="299"/>
        </pc:sldMkLst>
        <pc:spChg chg="del">
          <ac:chgData name="Laurent AUVINET" userId="S::lauvinet@cogelec.fr::41cba040-a50b-49ac-a670-a2cb938be7cd" providerId="AD" clId="Web-{12375708-0D2E-98F5-3B6C-216A16436573}" dt="2025-01-13T09:29:53.510" v="240"/>
          <ac:spMkLst>
            <pc:docMk/>
            <pc:sldMk cId="391282692" sldId="299"/>
            <ac:spMk id="5" creationId="{DD5B712A-C83D-6B15-B1B3-F46700440C55}"/>
          </ac:spMkLst>
        </pc:spChg>
        <pc:spChg chg="del mod">
          <ac:chgData name="Laurent AUVINET" userId="S::lauvinet@cogelec.fr::41cba040-a50b-49ac-a670-a2cb938be7cd" providerId="AD" clId="Web-{12375708-0D2E-98F5-3B6C-216A16436573}" dt="2025-01-13T09:29:47.885" v="237"/>
          <ac:spMkLst>
            <pc:docMk/>
            <pc:sldMk cId="391282692" sldId="299"/>
            <ac:spMk id="6" creationId="{155A79AE-70F4-8053-F0E8-221596BF292E}"/>
          </ac:spMkLst>
        </pc:spChg>
        <pc:spChg chg="del mod">
          <ac:chgData name="Laurent AUVINET" userId="S::lauvinet@cogelec.fr::41cba040-a50b-49ac-a670-a2cb938be7cd" providerId="AD" clId="Web-{12375708-0D2E-98F5-3B6C-216A16436573}" dt="2025-01-13T09:29:52.463" v="239"/>
          <ac:spMkLst>
            <pc:docMk/>
            <pc:sldMk cId="391282692" sldId="299"/>
            <ac:spMk id="37" creationId="{087E0000-EB1E-4D3D-B8F2-3EF5ED1CE716}"/>
          </ac:spMkLst>
        </pc:spChg>
        <pc:spChg chg="mod">
          <ac:chgData name="Laurent AUVINET" userId="S::lauvinet@cogelec.fr::41cba040-a50b-49ac-a670-a2cb938be7cd" providerId="AD" clId="Web-{12375708-0D2E-98F5-3B6C-216A16436573}" dt="2025-01-13T09:30:31.355" v="255" actId="20577"/>
          <ac:spMkLst>
            <pc:docMk/>
            <pc:sldMk cId="391282692" sldId="299"/>
            <ac:spMk id="42" creationId="{2F364354-F111-4A7F-8D32-2131025177A0}"/>
          </ac:spMkLst>
        </pc:spChg>
        <pc:graphicFrameChg chg="add mod modGraphic">
          <ac:chgData name="Laurent AUVINET" userId="S::lauvinet@cogelec.fr::41cba040-a50b-49ac-a670-a2cb938be7cd" providerId="AD" clId="Web-{12375708-0D2E-98F5-3B6C-216A16436573}" dt="2025-01-13T09:35:17.662" v="324" actId="1076"/>
          <ac:graphicFrameMkLst>
            <pc:docMk/>
            <pc:sldMk cId="391282692" sldId="299"/>
            <ac:graphicFrameMk id="8" creationId="{CCA76028-9822-E449-233D-0792422FBA4F}"/>
          </ac:graphicFrameMkLst>
        </pc:graphicFrameChg>
        <pc:graphicFrameChg chg="mod modGraphic">
          <ac:chgData name="Laurent AUVINET" userId="S::lauvinet@cogelec.fr::41cba040-a50b-49ac-a670-a2cb938be7cd" providerId="AD" clId="Web-{12375708-0D2E-98F5-3B6C-216A16436573}" dt="2025-01-13T09:35:24.568" v="330"/>
          <ac:graphicFrameMkLst>
            <pc:docMk/>
            <pc:sldMk cId="391282692" sldId="299"/>
            <ac:graphicFrameMk id="67" creationId="{D6BBEEFA-0EEC-749C-B3F8-17A87A918D67}"/>
          </ac:graphicFrameMkLst>
        </pc:graphicFrameChg>
        <pc:picChg chg="del">
          <ac:chgData name="Laurent AUVINET" userId="S::lauvinet@cogelec.fr::41cba040-a50b-49ac-a670-a2cb938be7cd" providerId="AD" clId="Web-{12375708-0D2E-98F5-3B6C-216A16436573}" dt="2025-01-13T09:29:55.057" v="241"/>
          <ac:picMkLst>
            <pc:docMk/>
            <pc:sldMk cId="391282692" sldId="299"/>
            <ac:picMk id="2" creationId="{4D52A474-CE86-B36F-1D45-6328BE23D178}"/>
          </ac:picMkLst>
        </pc:picChg>
        <pc:picChg chg="del">
          <ac:chgData name="Laurent AUVINET" userId="S::lauvinet@cogelec.fr::41cba040-a50b-49ac-a670-a2cb938be7cd" providerId="AD" clId="Web-{12375708-0D2E-98F5-3B6C-216A16436573}" dt="2025-01-13T09:29:44.900" v="235"/>
          <ac:picMkLst>
            <pc:docMk/>
            <pc:sldMk cId="391282692" sldId="299"/>
            <ac:picMk id="7" creationId="{AC3912E7-8A50-4824-B17B-80A050800BF9}"/>
          </ac:picMkLst>
        </pc:picChg>
      </pc:sldChg>
    </pc:docChg>
  </pc:docChgLst>
  <pc:docChgLst>
    <pc:chgData name="Laurent AUVINET" userId="S::lauvinet@cogelec.fr::41cba040-a50b-49ac-a670-a2cb938be7cd" providerId="AD" clId="Web-{6E302FB9-3EC1-329E-FB96-908A45467898}"/>
    <pc:docChg chg="modSld">
      <pc:chgData name="Laurent AUVINET" userId="S::lauvinet@cogelec.fr::41cba040-a50b-49ac-a670-a2cb938be7cd" providerId="AD" clId="Web-{6E302FB9-3EC1-329E-FB96-908A45467898}" dt="2025-01-13T08:53:56.451" v="9"/>
      <pc:docMkLst>
        <pc:docMk/>
      </pc:docMkLst>
      <pc:sldChg chg="addSp delSp modSp">
        <pc:chgData name="Laurent AUVINET" userId="S::lauvinet@cogelec.fr::41cba040-a50b-49ac-a670-a2cb938be7cd" providerId="AD" clId="Web-{6E302FB9-3EC1-329E-FB96-908A45467898}" dt="2025-01-13T08:53:56.451" v="9"/>
        <pc:sldMkLst>
          <pc:docMk/>
          <pc:sldMk cId="2818467428" sldId="277"/>
        </pc:sldMkLst>
        <pc:spChg chg="add">
          <ac:chgData name="Laurent AUVINET" userId="S::lauvinet@cogelec.fr::41cba040-a50b-49ac-a670-a2cb938be7cd" providerId="AD" clId="Web-{6E302FB9-3EC1-329E-FB96-908A45467898}" dt="2025-01-13T08:52:40.902" v="0"/>
          <ac:spMkLst>
            <pc:docMk/>
            <pc:sldMk cId="2818467428" sldId="277"/>
            <ac:spMk id="2" creationId="{E8A47DFD-5D2F-8F88-6A96-7796FF5853C1}"/>
          </ac:spMkLst>
        </pc:spChg>
        <pc:grpChg chg="add del mod">
          <ac:chgData name="Laurent AUVINET" userId="S::lauvinet@cogelec.fr::41cba040-a50b-49ac-a670-a2cb938be7cd" providerId="AD" clId="Web-{6E302FB9-3EC1-329E-FB96-908A45467898}" dt="2025-01-13T08:53:27.950" v="4"/>
          <ac:grpSpMkLst>
            <pc:docMk/>
            <pc:sldMk cId="2818467428" sldId="277"/>
            <ac:grpSpMk id="47" creationId="{F3264663-E274-47F7-A693-DBB3F9E83F32}"/>
          </ac:grpSpMkLst>
        </pc:grpChg>
        <pc:picChg chg="add del">
          <ac:chgData name="Laurent AUVINET" userId="S::lauvinet@cogelec.fr::41cba040-a50b-49ac-a670-a2cb938be7cd" providerId="AD" clId="Web-{6E302FB9-3EC1-329E-FB96-908A45467898}" dt="2025-01-13T08:53:56.451" v="9"/>
          <ac:picMkLst>
            <pc:docMk/>
            <pc:sldMk cId="2818467428" sldId="277"/>
            <ac:picMk id="48" creationId="{3CFA0AFD-3B54-4550-B6D2-7579F4014D01}"/>
          </ac:picMkLst>
        </pc:picChg>
        <pc:picChg chg="add del">
          <ac:chgData name="Laurent AUVINET" userId="S::lauvinet@cogelec.fr::41cba040-a50b-49ac-a670-a2cb938be7cd" providerId="AD" clId="Web-{6E302FB9-3EC1-329E-FB96-908A45467898}" dt="2025-01-13T08:53:36.388" v="6"/>
          <ac:picMkLst>
            <pc:docMk/>
            <pc:sldMk cId="2818467428" sldId="277"/>
            <ac:picMk id="53" creationId="{3A34DA91-33F4-4FDA-BEA0-03CE2B70E42D}"/>
          </ac:picMkLst>
        </pc:picChg>
      </pc:sldChg>
    </pc:docChg>
  </pc:docChgLst>
  <pc:docChgLst>
    <pc:chgData name="Laurent AUVINET" userId="S::lauvinet@cogelec.fr::41cba040-a50b-49ac-a670-a2cb938be7cd" providerId="AD" clId="Web-{7F9B4B4F-4E11-9D1D-DEB0-3A9858DCA599}"/>
    <pc:docChg chg="modSld">
      <pc:chgData name="Laurent AUVINET" userId="S::lauvinet@cogelec.fr::41cba040-a50b-49ac-a670-a2cb938be7cd" providerId="AD" clId="Web-{7F9B4B4F-4E11-9D1D-DEB0-3A9858DCA599}" dt="2025-01-13T09:53:08.597" v="11"/>
      <pc:docMkLst>
        <pc:docMk/>
      </pc:docMkLst>
      <pc:sldChg chg="modSp">
        <pc:chgData name="Laurent AUVINET" userId="S::lauvinet@cogelec.fr::41cba040-a50b-49ac-a670-a2cb938be7cd" providerId="AD" clId="Web-{7F9B4B4F-4E11-9D1D-DEB0-3A9858DCA599}" dt="2025-01-13T09:53:08.597" v="11"/>
        <pc:sldMkLst>
          <pc:docMk/>
          <pc:sldMk cId="391282692" sldId="299"/>
        </pc:sldMkLst>
        <pc:graphicFrameChg chg="mod modGraphic">
          <ac:chgData name="Laurent AUVINET" userId="S::lauvinet@cogelec.fr::41cba040-a50b-49ac-a670-a2cb938be7cd" providerId="AD" clId="Web-{7F9B4B4F-4E11-9D1D-DEB0-3A9858DCA599}" dt="2025-01-13T09:53:08.597" v="11"/>
          <ac:graphicFrameMkLst>
            <pc:docMk/>
            <pc:sldMk cId="391282692" sldId="299"/>
            <ac:graphicFrameMk id="8" creationId="{CCA76028-9822-E449-233D-0792422FBA4F}"/>
          </ac:graphicFrameMkLst>
        </pc:graphicFrameChg>
      </pc:sldChg>
    </pc:docChg>
  </pc:docChgLst>
  <pc:docChgLst>
    <pc:chgData name="Laurent AUVINET" userId="41cba040-a50b-49ac-a670-a2cb938be7cd" providerId="ADAL" clId="{7F42029B-7C93-4794-B091-5EB0C50DEE32}"/>
    <pc:docChg chg="undo custSel addSld delSld modSld modNotesMaster">
      <pc:chgData name="Laurent AUVINET" userId="41cba040-a50b-49ac-a670-a2cb938be7cd" providerId="ADAL" clId="{7F42029B-7C93-4794-B091-5EB0C50DEE32}" dt="2025-01-13T10:36:46.181" v="46" actId="20577"/>
      <pc:docMkLst>
        <pc:docMk/>
      </pc:docMkLst>
      <pc:sldChg chg="modSp mod">
        <pc:chgData name="Laurent AUVINET" userId="41cba040-a50b-49ac-a670-a2cb938be7cd" providerId="ADAL" clId="{7F42029B-7C93-4794-B091-5EB0C50DEE32}" dt="2025-01-13T10:16:27.099" v="19" actId="1036"/>
        <pc:sldMkLst>
          <pc:docMk/>
          <pc:sldMk cId="2818467428" sldId="277"/>
        </pc:sldMkLst>
        <pc:spChg chg="mod">
          <ac:chgData name="Laurent AUVINET" userId="41cba040-a50b-49ac-a670-a2cb938be7cd" providerId="ADAL" clId="{7F42029B-7C93-4794-B091-5EB0C50DEE32}" dt="2025-01-13T10:16:27.099" v="19" actId="1036"/>
          <ac:spMkLst>
            <pc:docMk/>
            <pc:sldMk cId="2818467428" sldId="277"/>
            <ac:spMk id="2" creationId="{E8A47DFD-5D2F-8F88-6A96-7796FF5853C1}"/>
          </ac:spMkLst>
        </pc:spChg>
        <pc:spChg chg="mod">
          <ac:chgData name="Laurent AUVINET" userId="41cba040-a50b-49ac-a670-a2cb938be7cd" providerId="ADAL" clId="{7F42029B-7C93-4794-B091-5EB0C50DEE32}" dt="2025-01-13T09:41:01.250" v="9" actId="14100"/>
          <ac:spMkLst>
            <pc:docMk/>
            <pc:sldMk cId="2818467428" sldId="277"/>
            <ac:spMk id="34" creationId="{102EA1A3-90F3-4A3C-A954-0AE9A1A1A376}"/>
          </ac:spMkLst>
        </pc:spChg>
        <pc:spChg chg="mod">
          <ac:chgData name="Laurent AUVINET" userId="41cba040-a50b-49ac-a670-a2cb938be7cd" providerId="ADAL" clId="{7F42029B-7C93-4794-B091-5EB0C50DEE32}" dt="2025-01-13T09:40:55.974" v="8" actId="20577"/>
          <ac:spMkLst>
            <pc:docMk/>
            <pc:sldMk cId="2818467428" sldId="277"/>
            <ac:spMk id="35" creationId="{1EBD6323-2696-4A66-BCEE-3A9A561186A2}"/>
          </ac:spMkLst>
        </pc:spChg>
      </pc:sldChg>
      <pc:sldChg chg="addSp modSp">
        <pc:chgData name="Laurent AUVINET" userId="41cba040-a50b-49ac-a670-a2cb938be7cd" providerId="ADAL" clId="{7F42029B-7C93-4794-B091-5EB0C50DEE32}" dt="2025-01-13T09:41:26.913" v="10"/>
        <pc:sldMkLst>
          <pc:docMk/>
          <pc:sldMk cId="1432755320" sldId="284"/>
        </pc:sldMkLst>
        <pc:spChg chg="add mod">
          <ac:chgData name="Laurent AUVINET" userId="41cba040-a50b-49ac-a670-a2cb938be7cd" providerId="ADAL" clId="{7F42029B-7C93-4794-B091-5EB0C50DEE32}" dt="2025-01-13T09:41:26.913" v="10"/>
          <ac:spMkLst>
            <pc:docMk/>
            <pc:sldMk cId="1432755320" sldId="284"/>
            <ac:spMk id="2" creationId="{46A5FE99-6AE1-AF3E-C83B-4530B70BDAF5}"/>
          </ac:spMkLst>
        </pc:spChg>
      </pc:sldChg>
      <pc:sldChg chg="modSp mod">
        <pc:chgData name="Laurent AUVINET" userId="41cba040-a50b-49ac-a670-a2cb938be7cd" providerId="ADAL" clId="{7F42029B-7C93-4794-B091-5EB0C50DEE32}" dt="2025-01-13T10:36:46.181" v="46" actId="20577"/>
        <pc:sldMkLst>
          <pc:docMk/>
          <pc:sldMk cId="391282692" sldId="299"/>
        </pc:sldMkLst>
        <pc:graphicFrameChg chg="mod modGraphic">
          <ac:chgData name="Laurent AUVINET" userId="41cba040-a50b-49ac-a670-a2cb938be7cd" providerId="ADAL" clId="{7F42029B-7C93-4794-B091-5EB0C50DEE32}" dt="2025-01-13T10:36:46.181" v="46" actId="20577"/>
          <ac:graphicFrameMkLst>
            <pc:docMk/>
            <pc:sldMk cId="391282692" sldId="299"/>
            <ac:graphicFrameMk id="8" creationId="{CCA76028-9822-E449-233D-0792422FBA4F}"/>
          </ac:graphicFrameMkLst>
        </pc:graphicFrameChg>
        <pc:graphicFrameChg chg="mod modGraphic">
          <ac:chgData name="Laurent AUVINET" userId="41cba040-a50b-49ac-a670-a2cb938be7cd" providerId="ADAL" clId="{7F42029B-7C93-4794-B091-5EB0C50DEE32}" dt="2025-01-13T10:36:14.957" v="40" actId="20577"/>
          <ac:graphicFrameMkLst>
            <pc:docMk/>
            <pc:sldMk cId="391282692" sldId="299"/>
            <ac:graphicFrameMk id="67" creationId="{D6BBEEFA-0EEC-749C-B3F8-17A87A918D67}"/>
          </ac:graphicFrameMkLst>
        </pc:graphicFrameChg>
      </pc:sldChg>
      <pc:sldChg chg="add del">
        <pc:chgData name="Laurent AUVINET" userId="41cba040-a50b-49ac-a670-a2cb938be7cd" providerId="ADAL" clId="{7F42029B-7C93-4794-B091-5EB0C50DEE32}" dt="2025-01-13T10:04:30.222" v="13"/>
        <pc:sldMkLst>
          <pc:docMk/>
          <pc:sldMk cId="323107006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1543" cy="341026"/>
          </a:xfrm>
          <a:prstGeom prst="rect">
            <a:avLst/>
          </a:prstGeom>
        </p:spPr>
        <p:txBody>
          <a:bodyPr vert="horz" lIns="118555" tIns="59278" rIns="118555" bIns="59278" rtlCol="0"/>
          <a:lstStyle>
            <a:lvl1pPr algn="l">
              <a:defRPr sz="1600"/>
            </a:lvl1pPr>
          </a:lstStyle>
          <a:p>
            <a:endParaRPr lang="fr-FR"/>
          </a:p>
        </p:txBody>
      </p:sp>
      <p:sp>
        <p:nvSpPr>
          <p:cNvPr id="3" name="Espace réservé de la date 2"/>
          <p:cNvSpPr>
            <a:spLocks noGrp="1"/>
          </p:cNvSpPr>
          <p:nvPr>
            <p:ph type="dt" idx="1"/>
          </p:nvPr>
        </p:nvSpPr>
        <p:spPr>
          <a:xfrm>
            <a:off x="5622142" y="1"/>
            <a:ext cx="4301543" cy="341026"/>
          </a:xfrm>
          <a:prstGeom prst="rect">
            <a:avLst/>
          </a:prstGeom>
        </p:spPr>
        <p:txBody>
          <a:bodyPr vert="horz" lIns="118555" tIns="59278" rIns="118555" bIns="59278" rtlCol="0"/>
          <a:lstStyle>
            <a:lvl1pPr algn="r">
              <a:defRPr sz="1600"/>
            </a:lvl1pPr>
          </a:lstStyle>
          <a:p>
            <a:fld id="{5CA3AAB8-9E11-4F0A-BAD8-1B4E3152A5FA}"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4154488" y="849313"/>
            <a:ext cx="1617662" cy="2293937"/>
          </a:xfrm>
          <a:prstGeom prst="rect">
            <a:avLst/>
          </a:prstGeom>
          <a:noFill/>
          <a:ln w="12700">
            <a:solidFill>
              <a:prstClr val="black"/>
            </a:solidFill>
          </a:ln>
        </p:spPr>
        <p:txBody>
          <a:bodyPr vert="horz" lIns="118555" tIns="59278" rIns="118555" bIns="59278" rtlCol="0" anchor="ctr"/>
          <a:lstStyle/>
          <a:p>
            <a:endParaRPr lang="fr-FR"/>
          </a:p>
        </p:txBody>
      </p:sp>
      <p:sp>
        <p:nvSpPr>
          <p:cNvPr id="5" name="Espace réservé des notes 4"/>
          <p:cNvSpPr>
            <a:spLocks noGrp="1"/>
          </p:cNvSpPr>
          <p:nvPr>
            <p:ph type="body" sz="quarter" idx="3"/>
          </p:nvPr>
        </p:nvSpPr>
        <p:spPr>
          <a:xfrm>
            <a:off x="992664" y="3271845"/>
            <a:ext cx="7941310" cy="2676834"/>
          </a:xfrm>
          <a:prstGeom prst="rect">
            <a:avLst/>
          </a:prstGeom>
        </p:spPr>
        <p:txBody>
          <a:bodyPr vert="horz" lIns="118555" tIns="59278" rIns="118555" bIns="5927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51"/>
            <a:ext cx="4301543" cy="341025"/>
          </a:xfrm>
          <a:prstGeom prst="rect">
            <a:avLst/>
          </a:prstGeom>
        </p:spPr>
        <p:txBody>
          <a:bodyPr vert="horz" lIns="118555" tIns="59278" rIns="118555" bIns="59278" rtlCol="0" anchor="b"/>
          <a:lstStyle>
            <a:lvl1pPr algn="l">
              <a:defRPr sz="1600"/>
            </a:lvl1pPr>
          </a:lstStyle>
          <a:p>
            <a:endParaRPr lang="fr-FR"/>
          </a:p>
        </p:txBody>
      </p:sp>
      <p:sp>
        <p:nvSpPr>
          <p:cNvPr id="7" name="Espace réservé du numéro de diapositive 6"/>
          <p:cNvSpPr>
            <a:spLocks noGrp="1"/>
          </p:cNvSpPr>
          <p:nvPr>
            <p:ph type="sldNum" sz="quarter" idx="5"/>
          </p:nvPr>
        </p:nvSpPr>
        <p:spPr>
          <a:xfrm>
            <a:off x="5622142" y="6456651"/>
            <a:ext cx="4301543" cy="341025"/>
          </a:xfrm>
          <a:prstGeom prst="rect">
            <a:avLst/>
          </a:prstGeom>
        </p:spPr>
        <p:txBody>
          <a:bodyPr vert="horz" lIns="118555" tIns="59278" rIns="118555" bIns="59278" rtlCol="0" anchor="b"/>
          <a:lstStyle>
            <a:lvl1pPr algn="r">
              <a:defRPr sz="1600"/>
            </a:lvl1pPr>
          </a:lstStyle>
          <a:p>
            <a:fld id="{59F3B125-A5C1-4819-92E3-814E5956F7FC}" type="slidenum">
              <a:rPr lang="fr-FR" smtClean="0"/>
              <a:t>‹N°›</a:t>
            </a:fld>
            <a:endParaRPr lang="fr-FR"/>
          </a:p>
        </p:txBody>
      </p:sp>
    </p:spTree>
    <p:extLst>
      <p:ext uri="{BB962C8B-B14F-4D97-AF65-F5344CB8AC3E}">
        <p14:creationId xmlns:p14="http://schemas.microsoft.com/office/powerpoint/2010/main" val="198395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
            <a:ext cx="3293605" cy="755999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6" y="457200"/>
            <a:ext cx="1697400" cy="64668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0540" y="381005"/>
            <a:ext cx="4432919" cy="723900"/>
          </a:xfrm>
          <a:prstGeom prst="rect">
            <a:avLst/>
          </a:prstGeom>
        </p:spPr>
        <p:txBody>
          <a:bodyPr wrap="square" lIns="0" tIns="0" rIns="0" bIns="0">
            <a:spAutoFit/>
          </a:bodyPr>
          <a:lstStyle>
            <a:lvl1pPr>
              <a:defRPr sz="2000" b="1" i="0">
                <a:solidFill>
                  <a:srgbClr val="454848"/>
                </a:solidFill>
                <a:latin typeface="Century Gothic"/>
                <a:cs typeface="Century Gothic"/>
              </a:defRPr>
            </a:lvl1pPr>
          </a:lstStyle>
          <a:p>
            <a:endParaRPr/>
          </a:p>
        </p:txBody>
      </p:sp>
      <p:sp>
        <p:nvSpPr>
          <p:cNvPr id="3" name="Holder 3"/>
          <p:cNvSpPr>
            <a:spLocks noGrp="1"/>
          </p:cNvSpPr>
          <p:nvPr>
            <p:ph type="body" idx="1"/>
          </p:nvPr>
        </p:nvSpPr>
        <p:spPr>
          <a:xfrm>
            <a:off x="266700" y="1739455"/>
            <a:ext cx="480060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1/13/2025</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33.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9.jpe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5.pn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4.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ertificats.hexact.fr/" TargetMode="External"/><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5210CC30-0801-4478-97DC-6F60FCE21BFD}"/>
              </a:ext>
            </a:extLst>
          </p:cNvPr>
          <p:cNvSpPr>
            <a:spLocks noChangeArrowheads="1"/>
          </p:cNvSpPr>
          <p:nvPr/>
        </p:nvSpPr>
        <p:spPr bwMode="auto">
          <a:xfrm>
            <a:off x="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Text Box 415">
            <a:extLst>
              <a:ext uri="{FF2B5EF4-FFF2-40B4-BE49-F238E27FC236}">
                <a16:creationId xmlns:a16="http://schemas.microsoft.com/office/drawing/2014/main" id="{44C76CD1-9400-4D13-A9AF-37B686F60DC5}"/>
              </a:ext>
            </a:extLst>
          </p:cNvPr>
          <p:cNvSpPr txBox="1">
            <a:spLocks noChangeArrowheads="1"/>
          </p:cNvSpPr>
          <p:nvPr/>
        </p:nvSpPr>
        <p:spPr bwMode="auto">
          <a:xfrm>
            <a:off x="1" y="6774900"/>
            <a:ext cx="5334000" cy="780640"/>
          </a:xfrm>
          <a:prstGeom prst="rect">
            <a:avLst/>
          </a:prstGeom>
          <a:solidFill>
            <a:schemeClr val="tx2"/>
          </a:solidFill>
          <a:ln w="9525">
            <a:solidFill>
              <a:schemeClr val="tx2"/>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454">
            <a:extLst>
              <a:ext uri="{FF2B5EF4-FFF2-40B4-BE49-F238E27FC236}">
                <a16:creationId xmlns:a16="http://schemas.microsoft.com/office/drawing/2014/main" id="{152572E8-954C-4210-8B52-527F41A0AE68}"/>
              </a:ext>
            </a:extLst>
          </p:cNvPr>
          <p:cNvSpPr txBox="1">
            <a:spLocks noChangeArrowheads="1"/>
          </p:cNvSpPr>
          <p:nvPr/>
        </p:nvSpPr>
        <p:spPr bwMode="auto">
          <a:xfrm>
            <a:off x="2963889" y="6774899"/>
            <a:ext cx="2370111" cy="8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r"/>
            <a:r>
              <a:rPr lang="fr-FR"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ZI de </a:t>
            </a:r>
            <a:r>
              <a:rPr lang="fr-FR" sz="1200" b="1"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Maunit</a:t>
            </a:r>
            <a:r>
              <a:rPr lang="fr-FR"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370 rue de </a:t>
            </a:r>
            <a:r>
              <a:rPr lang="fr-FR" sz="1200" b="1"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Maunit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r"/>
            <a:r>
              <a:rPr lang="fr-FR"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85290 MORTAGNE SUR SEVRE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r"/>
            <a:r>
              <a:rPr lang="fr-FR"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FRANCE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7">
            <a:extLst>
              <a:ext uri="{FF2B5EF4-FFF2-40B4-BE49-F238E27FC236}">
                <a16:creationId xmlns:a16="http://schemas.microsoft.com/office/drawing/2014/main" id="{256A57BD-BA20-4BB9-A891-DDABDF1E66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976077">
            <a:off x="2745643" y="1161390"/>
            <a:ext cx="651227" cy="1436832"/>
          </a:xfrm>
          <a:prstGeom prst="rect">
            <a:avLst/>
          </a:prstGeom>
        </p:spPr>
      </p:pic>
      <p:pic>
        <p:nvPicPr>
          <p:cNvPr id="10" name="Image 9">
            <a:extLst>
              <a:ext uri="{FF2B5EF4-FFF2-40B4-BE49-F238E27FC236}">
                <a16:creationId xmlns:a16="http://schemas.microsoft.com/office/drawing/2014/main" id="{A66AD49A-E37F-4BD7-808E-4691DF588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976077">
            <a:off x="1564037" y="1221037"/>
            <a:ext cx="643956" cy="1442869"/>
          </a:xfrm>
          <a:prstGeom prst="rect">
            <a:avLst/>
          </a:prstGeom>
        </p:spPr>
      </p:pic>
      <p:pic>
        <p:nvPicPr>
          <p:cNvPr id="7" name="Image 6">
            <a:extLst>
              <a:ext uri="{FF2B5EF4-FFF2-40B4-BE49-F238E27FC236}">
                <a16:creationId xmlns:a16="http://schemas.microsoft.com/office/drawing/2014/main" id="{9348E7A5-14D5-4814-8322-23E63C8486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0976077">
            <a:off x="377752" y="1446291"/>
            <a:ext cx="645141" cy="977705"/>
          </a:xfrm>
          <a:prstGeom prst="rect">
            <a:avLst/>
          </a:prstGeom>
        </p:spPr>
      </p:pic>
      <p:sp>
        <p:nvSpPr>
          <p:cNvPr id="8" name="Rectangle 8">
            <a:extLst>
              <a:ext uri="{FF2B5EF4-FFF2-40B4-BE49-F238E27FC236}">
                <a16:creationId xmlns:a16="http://schemas.microsoft.com/office/drawing/2014/main" id="{500D926A-C649-4CA8-A4D8-E4C34DDEF133}"/>
              </a:ext>
            </a:extLst>
          </p:cNvPr>
          <p:cNvSpPr>
            <a:spLocks noChangeArrowheads="1"/>
          </p:cNvSpPr>
          <p:nvPr/>
        </p:nvSpPr>
        <p:spPr bwMode="auto">
          <a:xfrm>
            <a:off x="542133" y="1193063"/>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9">
            <a:extLst>
              <a:ext uri="{FF2B5EF4-FFF2-40B4-BE49-F238E27FC236}">
                <a16:creationId xmlns:a16="http://schemas.microsoft.com/office/drawing/2014/main" id="{CE0AC33D-C8C1-4628-87B4-3D6C822FE049}"/>
              </a:ext>
            </a:extLst>
          </p:cNvPr>
          <p:cNvSpPr>
            <a:spLocks noChangeArrowheads="1"/>
          </p:cNvSpPr>
          <p:nvPr/>
        </p:nvSpPr>
        <p:spPr bwMode="auto">
          <a:xfrm>
            <a:off x="542133" y="1625361"/>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3F1AE1DA-5667-44AA-A46B-1AE7333457F6}"/>
              </a:ext>
            </a:extLst>
          </p:cNvPr>
          <p:cNvSpPr>
            <a:spLocks noChangeArrowheads="1"/>
          </p:cNvSpPr>
          <p:nvPr/>
        </p:nvSpPr>
        <p:spPr bwMode="auto">
          <a:xfrm>
            <a:off x="542133" y="2120538"/>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0DC8FFC4-61F1-4DAC-9F9C-E550CA59291C}"/>
              </a:ext>
            </a:extLst>
          </p:cNvPr>
          <p:cNvSpPr>
            <a:spLocks noChangeArrowheads="1"/>
          </p:cNvSpPr>
          <p:nvPr/>
        </p:nvSpPr>
        <p:spPr bwMode="auto">
          <a:xfrm>
            <a:off x="542133" y="2702176"/>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D35CA680-7E28-4E98-BF42-9D65647C2ECC}"/>
              </a:ext>
            </a:extLst>
          </p:cNvPr>
          <p:cNvSpPr>
            <a:spLocks noChangeArrowheads="1"/>
          </p:cNvSpPr>
          <p:nvPr/>
        </p:nvSpPr>
        <p:spPr bwMode="auto">
          <a:xfrm>
            <a:off x="542133" y="3071594"/>
            <a:ext cx="4564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object 4">
            <a:extLst>
              <a:ext uri="{FF2B5EF4-FFF2-40B4-BE49-F238E27FC236}">
                <a16:creationId xmlns:a16="http://schemas.microsoft.com/office/drawing/2014/main" id="{09F2B6BD-18AD-4434-8B9E-400FE94454CB}"/>
              </a:ext>
            </a:extLst>
          </p:cNvPr>
          <p:cNvSpPr/>
          <p:nvPr/>
        </p:nvSpPr>
        <p:spPr>
          <a:xfrm>
            <a:off x="0" y="11"/>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a:ln>
            <a:solidFill>
              <a:schemeClr val="tx2"/>
            </a:solidFill>
          </a:ln>
        </p:spPr>
        <p:txBody>
          <a:bodyPr wrap="square" lIns="0" tIns="0" rIns="0" bIns="0" rtlCol="0"/>
          <a:lstStyle/>
          <a:p>
            <a:pPr algn="ctr"/>
            <a:r>
              <a:rPr lang="fr-FR" sz="2600">
                <a:solidFill>
                  <a:schemeClr val="bg1"/>
                </a:solidFill>
              </a:rPr>
              <a:t>CLAVIER HAUSSMANN</a:t>
            </a:r>
          </a:p>
          <a:p>
            <a:pPr algn="ctr"/>
            <a:r>
              <a:rPr lang="fr-FR" sz="2600">
                <a:solidFill>
                  <a:schemeClr val="bg1"/>
                </a:solidFill>
              </a:rPr>
              <a:t>VERSION 2 RELAIS</a:t>
            </a:r>
            <a:endParaRPr sz="2600">
              <a:solidFill>
                <a:schemeClr val="bg1"/>
              </a:solidFill>
            </a:endParaRPr>
          </a:p>
        </p:txBody>
      </p:sp>
      <p:sp>
        <p:nvSpPr>
          <p:cNvPr id="30" name="object 6">
            <a:extLst>
              <a:ext uri="{FF2B5EF4-FFF2-40B4-BE49-F238E27FC236}">
                <a16:creationId xmlns:a16="http://schemas.microsoft.com/office/drawing/2014/main" id="{6106FC3E-2496-4BB7-BB52-061349EC309A}"/>
              </a:ext>
            </a:extLst>
          </p:cNvPr>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33" name="Text Box 454">
            <a:extLst>
              <a:ext uri="{FF2B5EF4-FFF2-40B4-BE49-F238E27FC236}">
                <a16:creationId xmlns:a16="http://schemas.microsoft.com/office/drawing/2014/main" id="{A83E7747-C764-4C56-BD4C-34B76B6FF6B6}"/>
              </a:ext>
            </a:extLst>
          </p:cNvPr>
          <p:cNvSpPr txBox="1">
            <a:spLocks noChangeArrowheads="1"/>
          </p:cNvSpPr>
          <p:nvPr/>
        </p:nvSpPr>
        <p:spPr bwMode="auto">
          <a:xfrm>
            <a:off x="1430510" y="6819289"/>
            <a:ext cx="1757359" cy="73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fr-FR" sz="1200" b="1">
                <a:solidFill>
                  <a:srgbClr val="FFFFFF"/>
                </a:solidFill>
                <a:latin typeface="Calibri"/>
                <a:ea typeface="Calibri"/>
                <a:cs typeface="Times New Roman"/>
              </a:rPr>
              <a:t>V233-5095-CA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102EA1A3-90F3-4A3C-A954-0AE9A1A1A376}"/>
              </a:ext>
            </a:extLst>
          </p:cNvPr>
          <p:cNvSpPr>
            <a:spLocks noChangeArrowheads="1"/>
          </p:cNvSpPr>
          <p:nvPr/>
        </p:nvSpPr>
        <p:spPr bwMode="auto">
          <a:xfrm>
            <a:off x="4257" y="2721278"/>
            <a:ext cx="3183612" cy="1580292"/>
          </a:xfrm>
          <a:prstGeom prst="rect">
            <a:avLst/>
          </a:prstGeom>
          <a:solidFill>
            <a:schemeClr val="bg1">
              <a:lumMod val="95000"/>
              <a:lumOff val="0"/>
            </a:schemeClr>
          </a:solidFill>
          <a:ln w="9525">
            <a:solidFill>
              <a:schemeClr val="bg1">
                <a:lumMod val="95000"/>
                <a:lumOff val="0"/>
              </a:schemeClr>
            </a:solidFill>
            <a:miter lim="800000"/>
            <a:headEnd/>
            <a:tailEnd/>
          </a:ln>
        </p:spPr>
        <p:txBody>
          <a:bodyPr rot="0" vert="horz" wrap="square" lIns="72000" tIns="36000" rIns="72000" bIns="36000" anchor="t" anchorCtr="0" upright="1">
            <a:noAutofit/>
          </a:bodyPr>
          <a:lstStyle/>
          <a:p>
            <a:pPr marR="467995" lvl="1">
              <a:lnSpc>
                <a:spcPct val="115000"/>
              </a:lnSpc>
              <a:spcAft>
                <a:spcPts val="1000"/>
              </a:spcAft>
            </a:pPr>
            <a:r>
              <a:rPr lang="fr-FR" sz="1000" b="1" cap="all">
                <a:effectLst/>
                <a:latin typeface="Calibri" panose="020F0502020204030204" pitchFamily="34" charset="0"/>
                <a:ea typeface="Calibri" panose="020F0502020204030204" pitchFamily="34" charset="0"/>
                <a:cs typeface="Arial" panose="020B0604020202020204" pitchFamily="34" charset="0"/>
              </a:rPr>
              <a:t>CLAVIER CODE HAUSSMANN COMPACT</a:t>
            </a:r>
          </a:p>
          <a:p>
            <a:pPr marR="467995" lvl="1">
              <a:lnSpc>
                <a:spcPct val="115000"/>
              </a:lnSpc>
              <a:spcAft>
                <a:spcPts val="1000"/>
              </a:spcAft>
            </a:pPr>
            <a:r>
              <a:rPr lang="fr-FR" sz="1000" b="1" cap="all">
                <a:effectLst/>
                <a:latin typeface="Calibri"/>
                <a:ea typeface="Calibri"/>
                <a:cs typeface="Arial"/>
              </a:rPr>
              <a:t>CLAVIER CODE HAUSSMANN Lecteur de proximité Vigik</a:t>
            </a:r>
            <a:r>
              <a:rPr lang="fr-FR" sz="1000" b="1" cap="all">
                <a:latin typeface="Calibri"/>
                <a:ea typeface="Calibri"/>
                <a:cs typeface="Arial"/>
              </a:rPr>
              <a:t>+®</a:t>
            </a:r>
            <a:endParaRPr lang="fr-FR" sz="1000" b="1" cap="all">
              <a:effectLst/>
              <a:latin typeface="Calibri" panose="020F0502020204030204" pitchFamily="34" charset="0"/>
              <a:ea typeface="Calibri" panose="020F0502020204030204" pitchFamily="34" charset="0"/>
              <a:cs typeface="Arial" panose="020B0604020202020204" pitchFamily="34" charset="0"/>
            </a:endParaRPr>
          </a:p>
          <a:p>
            <a:pPr marR="467995" lvl="1">
              <a:lnSpc>
                <a:spcPct val="115000"/>
              </a:lnSpc>
              <a:spcAft>
                <a:spcPts val="1000"/>
              </a:spcAft>
            </a:pPr>
            <a:r>
              <a:rPr lang="fr-FR" sz="1000" b="1" cap="all">
                <a:effectLst/>
                <a:latin typeface="Calibri"/>
                <a:ea typeface="Calibri"/>
                <a:cs typeface="Arial"/>
              </a:rPr>
              <a:t>CLAVIER CODE HAUSSMANN Lecteur mains-libres Vigik</a:t>
            </a:r>
            <a:r>
              <a:rPr lang="fr-FR" sz="1000" b="1" cap="all">
                <a:latin typeface="Calibri"/>
                <a:ea typeface="Calibri"/>
                <a:cs typeface="Arial"/>
              </a:rPr>
              <a:t>+®</a:t>
            </a:r>
            <a:endParaRPr lang="fr-FR" sz="1000" b="1" cap="all">
              <a:effectLst/>
              <a:latin typeface="Calibri" panose="020F0502020204030204" pitchFamily="34" charset="0"/>
              <a:ea typeface="Calibri" panose="020F0502020204030204" pitchFamily="34" charset="0"/>
              <a:cs typeface="Arial" panose="020B0604020202020204" pitchFamily="34" charset="0"/>
            </a:endParaRPr>
          </a:p>
          <a:p>
            <a:pPr marR="467995" lvl="1">
              <a:lnSpc>
                <a:spcPct val="115000"/>
              </a:lnSpc>
              <a:spcAft>
                <a:spcPts val="1000"/>
              </a:spcAft>
            </a:pPr>
            <a:r>
              <a:rPr lang="fr-FR" sz="1000" b="1" cap="all">
                <a:effectLst/>
                <a:latin typeface="Calibri" panose="020F0502020204030204" pitchFamily="34" charset="0"/>
                <a:ea typeface="Calibri" panose="020F0502020204030204" pitchFamily="34" charset="0"/>
                <a:cs typeface="Arial" panose="020B0604020202020204" pitchFamily="34" charset="0"/>
              </a:rPr>
              <a:t>CLAVIER CODE HAUSSMANN avec bouchon</a:t>
            </a:r>
            <a:endParaRPr lang="fr-FR" sz="10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1EBD6323-2696-4A66-BCEE-3A9A561186A2}"/>
              </a:ext>
            </a:extLst>
          </p:cNvPr>
          <p:cNvSpPr>
            <a:spLocks noChangeArrowheads="1"/>
          </p:cNvSpPr>
          <p:nvPr/>
        </p:nvSpPr>
        <p:spPr bwMode="auto">
          <a:xfrm>
            <a:off x="3187869" y="2725422"/>
            <a:ext cx="2147443" cy="1577415"/>
          </a:xfrm>
          <a:prstGeom prst="rect">
            <a:avLst/>
          </a:prstGeom>
          <a:solidFill>
            <a:schemeClr val="bg1">
              <a:lumMod val="95000"/>
              <a:lumOff val="0"/>
            </a:schemeClr>
          </a:solidFill>
          <a:ln w="9525">
            <a:solidFill>
              <a:schemeClr val="bg1">
                <a:lumMod val="95000"/>
                <a:lumOff val="0"/>
              </a:schemeClr>
            </a:solidFill>
            <a:miter lim="800000"/>
            <a:headEnd/>
            <a:tailEnd/>
          </a:ln>
        </p:spPr>
        <p:txBody>
          <a:bodyPr rot="0" vert="horz" wrap="square" lIns="91440" tIns="45720" rIns="91440" bIns="45720" anchor="t" anchorCtr="0" upright="1">
            <a:noAutofit/>
          </a:bodyPr>
          <a:lstStyle/>
          <a:p>
            <a:pPr marR="467995">
              <a:lnSpc>
                <a:spcPct val="115000"/>
              </a:lnSpc>
              <a:spcAft>
                <a:spcPts val="1000"/>
              </a:spcAft>
            </a:pPr>
            <a:r>
              <a:rPr lang="fr-FR" sz="1000" b="1">
                <a:effectLst/>
                <a:latin typeface="Calibri"/>
                <a:ea typeface="Calibri" panose="020F0502020204030204" pitchFamily="34" charset="0"/>
                <a:cs typeface="Times New Roman"/>
              </a:rPr>
              <a:t>V270-0553 à V270-0555 </a:t>
            </a:r>
            <a:r>
              <a:rPr lang="en-US" sz="1000">
                <a:effectLst/>
                <a:latin typeface="Calibri"/>
                <a:ea typeface="Calibri" panose="020F0502020204030204" pitchFamily="34" charset="0"/>
                <a:cs typeface="Times New Roman"/>
              </a:rPr>
              <a:t> </a:t>
            </a:r>
            <a:endParaRPr lang="fr-FR"/>
          </a:p>
          <a:p>
            <a:pPr marR="467995">
              <a:lnSpc>
                <a:spcPct val="115000"/>
              </a:lnSpc>
              <a:spcAft>
                <a:spcPts val="1000"/>
              </a:spcAft>
            </a:pPr>
            <a:r>
              <a:rPr lang="fr-FR" sz="1000" b="1">
                <a:latin typeface="Calibri"/>
                <a:ea typeface="Calibri"/>
                <a:cs typeface="Times New Roman"/>
              </a:rPr>
              <a:t>V270-0577</a:t>
            </a:r>
            <a:r>
              <a:rPr lang="fr-FR" sz="1000" b="1">
                <a:effectLst/>
                <a:latin typeface="Calibri"/>
                <a:ea typeface="Calibri"/>
                <a:cs typeface="Times New Roman"/>
              </a:rPr>
              <a:t> à </a:t>
            </a:r>
            <a:r>
              <a:rPr lang="fr-FR" sz="1000" b="1">
                <a:latin typeface="Calibri"/>
                <a:ea typeface="Calibri"/>
                <a:cs typeface="Times New Roman"/>
              </a:rPr>
              <a:t>V270-0579</a:t>
            </a:r>
            <a:endParaRPr lang="fr-FR" sz="1000" b="1">
              <a:effectLst/>
              <a:latin typeface="Calibri"/>
              <a:ea typeface="Calibri"/>
              <a:cs typeface="Times New Roman"/>
            </a:endParaRPr>
          </a:p>
          <a:p>
            <a:pPr marR="467995">
              <a:lnSpc>
                <a:spcPct val="114999"/>
              </a:lnSpc>
              <a:spcAft>
                <a:spcPts val="1000"/>
              </a:spcAft>
            </a:pPr>
            <a:endParaRPr lang="fr-FR" sz="1000" b="1">
              <a:effectLst/>
              <a:latin typeface="Calibri"/>
              <a:ea typeface="Calibri" panose="020F0502020204030204" pitchFamily="34" charset="0"/>
              <a:cs typeface="Times New Roman"/>
            </a:endParaRPr>
          </a:p>
          <a:p>
            <a:pPr marR="467995">
              <a:lnSpc>
                <a:spcPct val="114999"/>
              </a:lnSpc>
              <a:spcAft>
                <a:spcPts val="1000"/>
              </a:spcAft>
            </a:pPr>
            <a:r>
              <a:rPr lang="fr-FR" sz="1000" b="1">
                <a:effectLst/>
                <a:latin typeface="Calibri"/>
                <a:ea typeface="Calibri" panose="020F0502020204030204" pitchFamily="34" charset="0"/>
                <a:cs typeface="Times New Roman"/>
              </a:rPr>
              <a:t>V270-0562 à V270-0564</a:t>
            </a:r>
            <a:endParaRPr lang="fr-FR">
              <a:cs typeface="Calibri"/>
            </a:endParaRPr>
          </a:p>
          <a:p>
            <a:pPr marR="467995">
              <a:lnSpc>
                <a:spcPct val="115000"/>
              </a:lnSpc>
              <a:spcAft>
                <a:spcPts val="1000"/>
              </a:spcAft>
            </a:pPr>
            <a:r>
              <a:rPr lang="fr-FR" sz="1000" b="1">
                <a:effectLst/>
                <a:latin typeface="Calibri"/>
                <a:ea typeface="Calibri" panose="020F0502020204030204" pitchFamily="34" charset="0"/>
                <a:cs typeface="Times New Roman"/>
              </a:rPr>
              <a:t>V270-0559 et V270-0561</a:t>
            </a:r>
            <a:endParaRPr lang="fr-FR" sz="1000">
              <a:effectLst/>
              <a:latin typeface="Calibri" panose="020F0502020204030204" pitchFamily="34" charset="0"/>
              <a:ea typeface="Calibri" panose="020F0502020204030204" pitchFamily="34" charset="0"/>
              <a:cs typeface="Times New Roman"/>
            </a:endParaRPr>
          </a:p>
          <a:p>
            <a:pPr marR="467995" lvl="1">
              <a:lnSpc>
                <a:spcPct val="115000"/>
              </a:lnSpc>
              <a:spcAft>
                <a:spcPts val="1000"/>
              </a:spcAft>
            </a:pPr>
            <a:endParaRPr lang="fr-FR" sz="1000" b="1">
              <a:latin typeface="Calibri"/>
              <a:ea typeface="Calibri" panose="020F0502020204030204" pitchFamily="34" charset="0"/>
              <a:cs typeface="Times New Roman" panose="02020603050405020304" pitchFamily="18" charset="0"/>
            </a:endParaRPr>
          </a:p>
          <a:p>
            <a:pPr marR="467995" lvl="1">
              <a:lnSpc>
                <a:spcPct val="115000"/>
              </a:lnSpc>
              <a:spcAft>
                <a:spcPts val="1000"/>
              </a:spcAft>
            </a:pPr>
            <a:endParaRPr lang="fr-FR" sz="1000">
              <a:effectLst/>
              <a:latin typeface="Calibri"/>
              <a:ea typeface="Calibri" panose="020F0502020204030204" pitchFamily="34" charset="0"/>
              <a:cs typeface="Times New Roman" panose="02020603050405020304" pitchFamily="18" charset="0"/>
            </a:endParaRPr>
          </a:p>
        </p:txBody>
      </p:sp>
      <p:pic>
        <p:nvPicPr>
          <p:cNvPr id="39" name="Image 38">
            <a:extLst>
              <a:ext uri="{FF2B5EF4-FFF2-40B4-BE49-F238E27FC236}">
                <a16:creationId xmlns:a16="http://schemas.microsoft.com/office/drawing/2014/main" id="{1512177E-C12D-46F6-99D8-EDCEFA947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6091" y="6889749"/>
            <a:ext cx="1458468" cy="449199"/>
          </a:xfrm>
          <a:prstGeom prst="rect">
            <a:avLst/>
          </a:prstGeom>
          <a:noFill/>
          <a:ln w="9525">
            <a:noFill/>
            <a:miter lim="800000"/>
            <a:headEnd/>
            <a:tailEnd/>
          </a:ln>
        </p:spPr>
      </p:pic>
      <p:pic>
        <p:nvPicPr>
          <p:cNvPr id="27" name="Image 26">
            <a:extLst>
              <a:ext uri="{FF2B5EF4-FFF2-40B4-BE49-F238E27FC236}">
                <a16:creationId xmlns:a16="http://schemas.microsoft.com/office/drawing/2014/main" id="{8FA630FE-F859-4C61-8BC8-59C7B6D74B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20976077">
            <a:off x="3823451" y="1047913"/>
            <a:ext cx="651227" cy="1436832"/>
          </a:xfrm>
          <a:prstGeom prst="rect">
            <a:avLst/>
          </a:prstGeom>
        </p:spPr>
      </p:pic>
      <p:sp>
        <p:nvSpPr>
          <p:cNvPr id="2" name="ZoneTexte 1">
            <a:extLst>
              <a:ext uri="{FF2B5EF4-FFF2-40B4-BE49-F238E27FC236}">
                <a16:creationId xmlns:a16="http://schemas.microsoft.com/office/drawing/2014/main" id="{E8A47DFD-5D2F-8F88-6A96-7796FF5853C1}"/>
              </a:ext>
            </a:extLst>
          </p:cNvPr>
          <p:cNvSpPr txBox="1"/>
          <p:nvPr/>
        </p:nvSpPr>
        <p:spPr>
          <a:xfrm>
            <a:off x="159027" y="4381560"/>
            <a:ext cx="4948031" cy="178510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b="1" u="sng" dirty="0">
                <a:ea typeface="+mn-lt"/>
                <a:cs typeface="+mn-lt"/>
              </a:rPr>
              <a:t>EVOLUTION DE LA GAMME DE PRODUITS</a:t>
            </a:r>
            <a:endParaRPr lang="fr-FR" sz="1000" b="1" u="sng" dirty="0"/>
          </a:p>
          <a:p>
            <a:r>
              <a:rPr lang="fr-FR" sz="1000" b="1" dirty="0">
                <a:ea typeface="+mn-lt"/>
                <a:cs typeface="+mn-lt"/>
              </a:rPr>
              <a:t>COGELEC est libre de faire évoluer la gamme de ses Produits</a:t>
            </a:r>
            <a:r>
              <a:rPr lang="fr-FR" sz="1000" dirty="0">
                <a:ea typeface="+mn-lt"/>
                <a:cs typeface="+mn-lt"/>
              </a:rPr>
              <a:t>, sans préavis et sans indemnisation en faveur du Client, ce dernier ne pouvant prétendre au maintien dans le temps des technologies proposées par COGELEC, soit parce qu’elles deviennent obsolètes, impossibles à maintenir techniquement ou que lui ou les fabricants ou prestataires de services associés à ces technologies ont décidé de cesser de commercialiser leurs composants, leurs services ou de les maintenir. </a:t>
            </a:r>
            <a:endParaRPr lang="fr-FR" sz="1000" dirty="0">
              <a:cs typeface="Calibri"/>
            </a:endParaRPr>
          </a:p>
          <a:p>
            <a:endParaRPr lang="fr-FR" sz="1000" dirty="0"/>
          </a:p>
          <a:p>
            <a:r>
              <a:rPr lang="fr-FR" sz="1000" dirty="0">
                <a:ea typeface="+mn-lt"/>
                <a:cs typeface="+mn-lt"/>
              </a:rPr>
              <a:t>COGELEC s’efforce néanmoins, à chaque fois que cela est possible, de proposer au Client un Produit équivalent à celui dont la technologie est devenue obsolète ou indisponible, la migration d’une technologie à une autre sera à charge du Client.</a:t>
            </a:r>
          </a:p>
        </p:txBody>
      </p:sp>
      <p:grpSp>
        <p:nvGrpSpPr>
          <p:cNvPr id="12" name="Groupe 11">
            <a:extLst>
              <a:ext uri="{FF2B5EF4-FFF2-40B4-BE49-F238E27FC236}">
                <a16:creationId xmlns:a16="http://schemas.microsoft.com/office/drawing/2014/main" id="{B58DD685-F50C-6F6B-D915-69FE70AE46BC}"/>
              </a:ext>
            </a:extLst>
          </p:cNvPr>
          <p:cNvGrpSpPr/>
          <p:nvPr/>
        </p:nvGrpSpPr>
        <p:grpSpPr>
          <a:xfrm>
            <a:off x="758163" y="6257778"/>
            <a:ext cx="3805516" cy="429000"/>
            <a:chOff x="758163" y="6257778"/>
            <a:chExt cx="3805516" cy="429000"/>
          </a:xfrm>
        </p:grpSpPr>
        <p:pic>
          <p:nvPicPr>
            <p:cNvPr id="13" name="Picture 5" descr="Résultat de recherche d'images pour &quot;logo ce&quot;">
              <a:extLst>
                <a:ext uri="{FF2B5EF4-FFF2-40B4-BE49-F238E27FC236}">
                  <a16:creationId xmlns:a16="http://schemas.microsoft.com/office/drawing/2014/main" id="{2F444606-B97B-52EC-5919-3E3CAA0811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7439" t="7980" r="17851" b="15962"/>
            <a:stretch>
              <a:fillRect/>
            </a:stretch>
          </p:blipFill>
          <p:spPr bwMode="auto">
            <a:xfrm>
              <a:off x="1585686" y="6267315"/>
              <a:ext cx="573898" cy="40992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1BD3164E-E900-7453-46AB-62B645E0F0AC}"/>
                </a:ext>
              </a:extLst>
            </p:cNvPr>
            <p:cNvPicPr>
              <a:picLocks noChangeAspect="1"/>
            </p:cNvPicPr>
            <p:nvPr/>
          </p:nvPicPr>
          <p:blipFill>
            <a:blip r:embed="rId8" cstate="print"/>
            <a:srcRect/>
            <a:stretch>
              <a:fillRect/>
            </a:stretch>
          </p:blipFill>
          <p:spPr bwMode="auto">
            <a:xfrm>
              <a:off x="2413209" y="6289817"/>
              <a:ext cx="601070" cy="364922"/>
            </a:xfrm>
            <a:prstGeom prst="rect">
              <a:avLst/>
            </a:prstGeom>
            <a:noFill/>
            <a:ln w="9525">
              <a:noFill/>
              <a:miter lim="800000"/>
              <a:headEnd/>
              <a:tailEnd/>
            </a:ln>
          </p:spPr>
        </p:pic>
        <p:pic>
          <p:nvPicPr>
            <p:cNvPr id="20" name="Image 19">
              <a:extLst>
                <a:ext uri="{FF2B5EF4-FFF2-40B4-BE49-F238E27FC236}">
                  <a16:creationId xmlns:a16="http://schemas.microsoft.com/office/drawing/2014/main" id="{5747E2ED-6B0B-4BD1-2164-2DB56F584A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67904" y="6323556"/>
              <a:ext cx="620203" cy="297444"/>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0F940857-873E-5A42-C7C9-040267905F4B}"/>
                </a:ext>
              </a:extLst>
            </p:cNvPr>
            <p:cNvPicPr>
              <a:picLocks noChangeAspect="1"/>
            </p:cNvPicPr>
            <p:nvPr/>
          </p:nvPicPr>
          <p:blipFill>
            <a:blip r:embed="rId10" cstate="print">
              <a:biLevel thresh="50000"/>
            </a:blip>
            <a:stretch>
              <a:fillRect/>
            </a:stretch>
          </p:blipFill>
          <p:spPr>
            <a:xfrm>
              <a:off x="4141733" y="6257778"/>
              <a:ext cx="421946" cy="429000"/>
            </a:xfrm>
            <a:prstGeom prst="rect">
              <a:avLst/>
            </a:prstGeom>
          </p:spPr>
        </p:pic>
        <p:pic>
          <p:nvPicPr>
            <p:cNvPr id="22" name="Image 21">
              <a:extLst>
                <a:ext uri="{FF2B5EF4-FFF2-40B4-BE49-F238E27FC236}">
                  <a16:creationId xmlns:a16="http://schemas.microsoft.com/office/drawing/2014/main" id="{2D03B4B2-C807-55F0-5B6D-5078D8F0FE3F}"/>
                </a:ext>
              </a:extLst>
            </p:cNvPr>
            <p:cNvPicPr>
              <a:picLocks noChangeAspect="1"/>
            </p:cNvPicPr>
            <p:nvPr/>
          </p:nvPicPr>
          <p:blipFill>
            <a:blip r:embed="rId11" cstate="print"/>
            <a:stretch>
              <a:fillRect/>
            </a:stretch>
          </p:blipFill>
          <p:spPr bwMode="auto">
            <a:xfrm>
              <a:off x="758163" y="6274700"/>
              <a:ext cx="573898" cy="395156"/>
            </a:xfrm>
            <a:prstGeom prst="rect">
              <a:avLst/>
            </a:prstGeom>
            <a:noFill/>
            <a:ln w="9525">
              <a:noFill/>
              <a:miter lim="800000"/>
              <a:headEnd/>
              <a:tailEnd/>
            </a:ln>
          </p:spPr>
        </p:pic>
      </p:grpSp>
    </p:spTree>
    <p:extLst>
      <p:ext uri="{BB962C8B-B14F-4D97-AF65-F5344CB8AC3E}">
        <p14:creationId xmlns:p14="http://schemas.microsoft.com/office/powerpoint/2010/main" val="281846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5" name="object 5"/>
          <p:cNvSpPr/>
          <p:nvPr/>
        </p:nvSpPr>
        <p:spPr>
          <a:xfrm>
            <a:off x="7265" y="1952626"/>
            <a:ext cx="5328285" cy="3352800"/>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6" name="object 6"/>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Text Box 447" descr="Briques horizontales">
            <a:extLst>
              <a:ext uri="{FF2B5EF4-FFF2-40B4-BE49-F238E27FC236}">
                <a16:creationId xmlns:a16="http://schemas.microsoft.com/office/drawing/2014/main" id="{40C3D8FF-79BF-3F44-9204-2F4C7A10FE44}"/>
              </a:ext>
            </a:extLst>
          </p:cNvPr>
          <p:cNvSpPr txBox="1">
            <a:spLocks noChangeAspect="1" noEditPoints="1" noChangeArrowheads="1" noChangeShapeType="1" noTextEdit="1"/>
          </p:cNvSpPr>
          <p:nvPr/>
        </p:nvSpPr>
        <p:spPr bwMode="auto">
          <a:xfrm>
            <a:off x="2916150" y="5360643"/>
            <a:ext cx="965766" cy="18871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72000" rIns="91440" bIns="72000" anchor="t" anchorCtr="0" upright="1">
            <a:noAutofit/>
          </a:bodyPr>
          <a:lstStyle/>
          <a:p>
            <a:pPr>
              <a:spcAft>
                <a:spcPts val="0"/>
              </a:spcAft>
            </a:pP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 Box 17">
            <a:extLst>
              <a:ext uri="{FF2B5EF4-FFF2-40B4-BE49-F238E27FC236}">
                <a16:creationId xmlns:a16="http://schemas.microsoft.com/office/drawing/2014/main" id="{E151085C-163A-4CF6-9F65-96778F8C9D8E}"/>
              </a:ext>
            </a:extLst>
          </p:cNvPr>
          <p:cNvSpPr txBox="1">
            <a:spLocks noChangeArrowheads="1"/>
          </p:cNvSpPr>
          <p:nvPr/>
        </p:nvSpPr>
        <p:spPr bwMode="auto">
          <a:xfrm>
            <a:off x="70402" y="1130778"/>
            <a:ext cx="2595306"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18">
            <a:extLst>
              <a:ext uri="{FF2B5EF4-FFF2-40B4-BE49-F238E27FC236}">
                <a16:creationId xmlns:a16="http://schemas.microsoft.com/office/drawing/2014/main" id="{7715A1E2-3A1F-4A8B-A375-0BF5CBCD1B05}"/>
              </a:ext>
            </a:extLst>
          </p:cNvPr>
          <p:cNvSpPr txBox="1">
            <a:spLocks noChangeArrowheads="1"/>
          </p:cNvSpPr>
          <p:nvPr/>
        </p:nvSpPr>
        <p:spPr bwMode="auto">
          <a:xfrm>
            <a:off x="2665708" y="1126542"/>
            <a:ext cx="2607255"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4" name="Image 43">
            <a:extLst>
              <a:ext uri="{FF2B5EF4-FFF2-40B4-BE49-F238E27FC236}">
                <a16:creationId xmlns:a16="http://schemas.microsoft.com/office/drawing/2014/main" id="{C5D56603-4E98-4B3F-90E8-059288AB0F1A}"/>
              </a:ext>
            </a:extLst>
          </p:cNvPr>
          <p:cNvPicPr>
            <a:picLocks noChangeAspect="1"/>
          </p:cNvPicPr>
          <p:nvPr/>
        </p:nvPicPr>
        <p:blipFill>
          <a:blip r:embed="rId3"/>
          <a:srcRect/>
          <a:stretch>
            <a:fillRect/>
          </a:stretch>
        </p:blipFill>
        <p:spPr bwMode="auto">
          <a:xfrm>
            <a:off x="105914" y="1172945"/>
            <a:ext cx="604788" cy="486587"/>
          </a:xfrm>
          <a:prstGeom prst="rect">
            <a:avLst/>
          </a:prstGeom>
          <a:noFill/>
          <a:ln w="9525">
            <a:noFill/>
            <a:miter lim="800000"/>
            <a:headEnd/>
            <a:tailEnd/>
          </a:ln>
        </p:spPr>
      </p:pic>
      <p:pic>
        <p:nvPicPr>
          <p:cNvPr id="46" name="Image 45">
            <a:extLst>
              <a:ext uri="{FF2B5EF4-FFF2-40B4-BE49-F238E27FC236}">
                <a16:creationId xmlns:a16="http://schemas.microsoft.com/office/drawing/2014/main" id="{3BF98136-1D74-4CF1-95CD-60249E5593ED}"/>
              </a:ext>
            </a:extLst>
          </p:cNvPr>
          <p:cNvPicPr>
            <a:picLocks noChangeAspect="1"/>
          </p:cNvPicPr>
          <p:nvPr/>
        </p:nvPicPr>
        <p:blipFill>
          <a:blip r:embed="rId4"/>
          <a:srcRect/>
          <a:stretch>
            <a:fillRect/>
          </a:stretch>
        </p:blipFill>
        <p:spPr bwMode="auto">
          <a:xfrm>
            <a:off x="2689164" y="1171552"/>
            <a:ext cx="586698" cy="471521"/>
          </a:xfrm>
          <a:prstGeom prst="rect">
            <a:avLst/>
          </a:prstGeom>
          <a:noFill/>
          <a:ln w="9525">
            <a:noFill/>
            <a:miter lim="800000"/>
            <a:headEnd/>
            <a:tailEnd/>
          </a:ln>
        </p:spPr>
      </p:pic>
      <p:pic>
        <p:nvPicPr>
          <p:cNvPr id="47" name="Image 46">
            <a:extLst>
              <a:ext uri="{FF2B5EF4-FFF2-40B4-BE49-F238E27FC236}">
                <a16:creationId xmlns:a16="http://schemas.microsoft.com/office/drawing/2014/main" id="{AD567880-02C2-4DCF-9DD4-112D8B97ABC2}"/>
              </a:ext>
            </a:extLst>
          </p:cNvPr>
          <p:cNvPicPr>
            <a:picLocks noChangeAspect="1"/>
          </p:cNvPicPr>
          <p:nvPr/>
        </p:nvPicPr>
        <p:blipFill>
          <a:blip r:embed="rId5"/>
          <a:stretch>
            <a:fillRect/>
          </a:stretch>
        </p:blipFill>
        <p:spPr bwMode="auto">
          <a:xfrm>
            <a:off x="735366" y="1205201"/>
            <a:ext cx="324580" cy="697740"/>
          </a:xfrm>
          <a:prstGeom prst="rect">
            <a:avLst/>
          </a:prstGeom>
          <a:noFill/>
          <a:ln w="9525">
            <a:noFill/>
            <a:miter lim="800000"/>
            <a:headEnd/>
            <a:tailEnd/>
          </a:ln>
        </p:spPr>
      </p:pic>
      <p:pic>
        <p:nvPicPr>
          <p:cNvPr id="49" name="Image 48">
            <a:extLst>
              <a:ext uri="{FF2B5EF4-FFF2-40B4-BE49-F238E27FC236}">
                <a16:creationId xmlns:a16="http://schemas.microsoft.com/office/drawing/2014/main" id="{8A1D8AD5-2C8D-4B6C-BC0E-25B3ABCDB1E2}"/>
              </a:ext>
            </a:extLst>
          </p:cNvPr>
          <p:cNvPicPr>
            <a:picLocks noChangeAspect="1"/>
          </p:cNvPicPr>
          <p:nvPr/>
        </p:nvPicPr>
        <p:blipFill>
          <a:blip r:embed="rId6"/>
          <a:srcRect/>
          <a:stretch>
            <a:fillRect/>
          </a:stretch>
        </p:blipFill>
        <p:spPr bwMode="auto">
          <a:xfrm>
            <a:off x="3255917" y="1240084"/>
            <a:ext cx="523802" cy="419448"/>
          </a:xfrm>
          <a:prstGeom prst="rect">
            <a:avLst/>
          </a:prstGeom>
          <a:noFill/>
          <a:ln w="9525">
            <a:noFill/>
            <a:miter lim="800000"/>
            <a:headEnd/>
            <a:tailEnd/>
          </a:ln>
        </p:spPr>
      </p:pic>
      <p:pic>
        <p:nvPicPr>
          <p:cNvPr id="50" name="Image 49">
            <a:extLst>
              <a:ext uri="{FF2B5EF4-FFF2-40B4-BE49-F238E27FC236}">
                <a16:creationId xmlns:a16="http://schemas.microsoft.com/office/drawing/2014/main" id="{11A72278-A84B-441F-8EC5-BFA92E532E6C}"/>
              </a:ext>
            </a:extLst>
          </p:cNvPr>
          <p:cNvPicPr>
            <a:picLocks noChangeAspect="1"/>
          </p:cNvPicPr>
          <p:nvPr/>
        </p:nvPicPr>
        <p:blipFill>
          <a:blip r:embed="rId7"/>
          <a:srcRect/>
          <a:stretch>
            <a:fillRect/>
          </a:stretch>
        </p:blipFill>
        <p:spPr bwMode="auto">
          <a:xfrm rot="1954061">
            <a:off x="3703850" y="1433031"/>
            <a:ext cx="100394" cy="486630"/>
          </a:xfrm>
          <a:prstGeom prst="rect">
            <a:avLst/>
          </a:prstGeom>
          <a:noFill/>
          <a:ln w="9525">
            <a:noFill/>
            <a:miter lim="800000"/>
            <a:headEnd/>
            <a:tailEnd/>
          </a:ln>
        </p:spPr>
      </p:pic>
      <p:pic>
        <p:nvPicPr>
          <p:cNvPr id="51" name="Image 50">
            <a:extLst>
              <a:ext uri="{FF2B5EF4-FFF2-40B4-BE49-F238E27FC236}">
                <a16:creationId xmlns:a16="http://schemas.microsoft.com/office/drawing/2014/main" id="{C2FF2799-276C-44A4-A73C-1D8B7EC52EBD}"/>
              </a:ext>
            </a:extLst>
          </p:cNvPr>
          <p:cNvPicPr>
            <a:picLocks noChangeAspect="1"/>
          </p:cNvPicPr>
          <p:nvPr/>
        </p:nvPicPr>
        <p:blipFill>
          <a:blip r:embed="rId8"/>
          <a:stretch>
            <a:fillRect/>
          </a:stretch>
        </p:blipFill>
        <p:spPr bwMode="auto">
          <a:xfrm>
            <a:off x="4030628" y="1273132"/>
            <a:ext cx="281604" cy="520252"/>
          </a:xfrm>
          <a:prstGeom prst="rect">
            <a:avLst/>
          </a:prstGeom>
          <a:noFill/>
          <a:ln w="9525">
            <a:noFill/>
            <a:miter lim="800000"/>
            <a:headEnd/>
            <a:tailEnd/>
          </a:ln>
        </p:spPr>
      </p:pic>
      <p:pic>
        <p:nvPicPr>
          <p:cNvPr id="52" name="Image 51">
            <a:extLst>
              <a:ext uri="{FF2B5EF4-FFF2-40B4-BE49-F238E27FC236}">
                <a16:creationId xmlns:a16="http://schemas.microsoft.com/office/drawing/2014/main" id="{5FA6AD6F-2F23-46AE-A4ED-EDDEFC2F0B50}"/>
              </a:ext>
            </a:extLst>
          </p:cNvPr>
          <p:cNvPicPr>
            <a:picLocks noChangeAspect="1"/>
          </p:cNvPicPr>
          <p:nvPr/>
        </p:nvPicPr>
        <p:blipFill>
          <a:blip r:embed="rId9"/>
          <a:stretch>
            <a:fillRect/>
          </a:stretch>
        </p:blipFill>
        <p:spPr bwMode="auto">
          <a:xfrm>
            <a:off x="4495492" y="1212077"/>
            <a:ext cx="775299" cy="566468"/>
          </a:xfrm>
          <a:prstGeom prst="rect">
            <a:avLst/>
          </a:prstGeom>
          <a:noFill/>
          <a:ln w="9525">
            <a:noFill/>
            <a:miter lim="800000"/>
            <a:headEnd/>
            <a:tailEnd/>
          </a:ln>
        </p:spPr>
      </p:pic>
      <p:sp>
        <p:nvSpPr>
          <p:cNvPr id="54" name="Text Box 21">
            <a:extLst>
              <a:ext uri="{FF2B5EF4-FFF2-40B4-BE49-F238E27FC236}">
                <a16:creationId xmlns:a16="http://schemas.microsoft.com/office/drawing/2014/main" id="{0DF3BFB1-43A2-49AC-92C1-E8F8CD0DB7B9}"/>
              </a:ext>
            </a:extLst>
          </p:cNvPr>
          <p:cNvSpPr txBox="1">
            <a:spLocks noChangeArrowheads="1"/>
          </p:cNvSpPr>
          <p:nvPr/>
        </p:nvSpPr>
        <p:spPr bwMode="auto">
          <a:xfrm>
            <a:off x="3817473" y="1095891"/>
            <a:ext cx="769620" cy="306705"/>
          </a:xfrm>
          <a:prstGeom prst="rect">
            <a:avLst/>
          </a:prstGeom>
          <a:noFill/>
          <a:ln>
            <a:noFill/>
          </a:ln>
          <a:extLst>
            <a:ext uri="{909E8E84-426E-40DD-AFC4-6F175D3DCCD1}">
              <a14:hiddenFill xmlns:a14="http://schemas.microsoft.com/office/drawing/2010/main">
                <a:solidFill>
                  <a:schemeClr val="bg1">
                    <a:lumMod val="100000"/>
                    <a:lumOff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fr-FR" sz="1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Ø </a:t>
            </a:r>
            <a:r>
              <a:rPr lang="fr-F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69">
            <a:extLst>
              <a:ext uri="{FF2B5EF4-FFF2-40B4-BE49-F238E27FC236}">
                <a16:creationId xmlns:a16="http://schemas.microsoft.com/office/drawing/2014/main" id="{6C6603C4-6ECB-46CC-89A6-6812A70E3388}"/>
              </a:ext>
            </a:extLst>
          </p:cNvPr>
          <p:cNvSpPr txBox="1">
            <a:spLocks noChangeArrowheads="1"/>
          </p:cNvSpPr>
          <p:nvPr/>
        </p:nvSpPr>
        <p:spPr bwMode="auto">
          <a:xfrm>
            <a:off x="88158" y="2027156"/>
            <a:ext cx="1722513" cy="2880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Cuve encastrement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70">
            <a:extLst>
              <a:ext uri="{FF2B5EF4-FFF2-40B4-BE49-F238E27FC236}">
                <a16:creationId xmlns:a16="http://schemas.microsoft.com/office/drawing/2014/main" id="{D71A1276-7366-49D3-98EF-3D88513CDBF8}"/>
              </a:ext>
            </a:extLst>
          </p:cNvPr>
          <p:cNvSpPr txBox="1">
            <a:spLocks noChangeArrowheads="1"/>
          </p:cNvSpPr>
          <p:nvPr/>
        </p:nvSpPr>
        <p:spPr bwMode="auto">
          <a:xfrm>
            <a:off x="1810152" y="2023854"/>
            <a:ext cx="1722512" cy="2880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Boitier saillie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8" name="Image 57">
            <a:extLst>
              <a:ext uri="{FF2B5EF4-FFF2-40B4-BE49-F238E27FC236}">
                <a16:creationId xmlns:a16="http://schemas.microsoft.com/office/drawing/2014/main" id="{89F19899-F983-4318-BE01-16A15F8105C3}"/>
              </a:ext>
            </a:extLst>
          </p:cNvPr>
          <p:cNvPicPr>
            <a:picLocks noChangeAspect="1"/>
          </p:cNvPicPr>
          <p:nvPr/>
        </p:nvPicPr>
        <p:blipFill>
          <a:blip r:embed="rId10"/>
          <a:stretch>
            <a:fillRect/>
          </a:stretch>
        </p:blipFill>
        <p:spPr>
          <a:xfrm>
            <a:off x="111590" y="2472641"/>
            <a:ext cx="1643155" cy="2299560"/>
          </a:xfrm>
          <a:prstGeom prst="rect">
            <a:avLst/>
          </a:prstGeom>
        </p:spPr>
      </p:pic>
      <p:pic>
        <p:nvPicPr>
          <p:cNvPr id="59" name="Image 58">
            <a:extLst>
              <a:ext uri="{FF2B5EF4-FFF2-40B4-BE49-F238E27FC236}">
                <a16:creationId xmlns:a16="http://schemas.microsoft.com/office/drawing/2014/main" id="{0A391FAD-99CB-40AB-AB14-1DA03491E9DD}"/>
              </a:ext>
            </a:extLst>
          </p:cNvPr>
          <p:cNvPicPr>
            <a:picLocks noChangeAspect="1"/>
          </p:cNvPicPr>
          <p:nvPr/>
        </p:nvPicPr>
        <p:blipFill>
          <a:blip r:embed="rId11"/>
          <a:stretch>
            <a:fillRect/>
          </a:stretch>
        </p:blipFill>
        <p:spPr>
          <a:xfrm>
            <a:off x="1856746" y="2472641"/>
            <a:ext cx="1642636" cy="2298867"/>
          </a:xfrm>
          <a:prstGeom prst="rect">
            <a:avLst/>
          </a:prstGeom>
        </p:spPr>
      </p:pic>
      <p:sp>
        <p:nvSpPr>
          <p:cNvPr id="60" name="Text Box 270">
            <a:extLst>
              <a:ext uri="{FF2B5EF4-FFF2-40B4-BE49-F238E27FC236}">
                <a16:creationId xmlns:a16="http://schemas.microsoft.com/office/drawing/2014/main" id="{921458BC-5871-4360-AB3F-546D3225015E}"/>
              </a:ext>
            </a:extLst>
          </p:cNvPr>
          <p:cNvSpPr txBox="1">
            <a:spLocks noChangeArrowheads="1"/>
          </p:cNvSpPr>
          <p:nvPr/>
        </p:nvSpPr>
        <p:spPr bwMode="auto">
          <a:xfrm>
            <a:off x="3530523" y="2025202"/>
            <a:ext cx="1722512" cy="2880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Façade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3" name="Image 62">
            <a:extLst>
              <a:ext uri="{FF2B5EF4-FFF2-40B4-BE49-F238E27FC236}">
                <a16:creationId xmlns:a16="http://schemas.microsoft.com/office/drawing/2014/main" id="{31B6978B-E692-4E9F-A00B-B5C3C168681C}"/>
              </a:ext>
            </a:extLst>
          </p:cNvPr>
          <p:cNvPicPr>
            <a:picLocks noChangeAspect="1"/>
          </p:cNvPicPr>
          <p:nvPr/>
        </p:nvPicPr>
        <p:blipFill>
          <a:blip r:embed="rId12"/>
          <a:stretch>
            <a:fillRect/>
          </a:stretch>
        </p:blipFill>
        <p:spPr>
          <a:xfrm>
            <a:off x="3581927" y="2350985"/>
            <a:ext cx="1584040" cy="2447542"/>
          </a:xfrm>
          <a:prstGeom prst="rect">
            <a:avLst/>
          </a:prstGeom>
        </p:spPr>
      </p:pic>
      <p:pic>
        <p:nvPicPr>
          <p:cNvPr id="65" name="Image 64">
            <a:extLst>
              <a:ext uri="{FF2B5EF4-FFF2-40B4-BE49-F238E27FC236}">
                <a16:creationId xmlns:a16="http://schemas.microsoft.com/office/drawing/2014/main" id="{5047644E-62F0-44B8-A3EC-50DBED03A5F5}"/>
              </a:ext>
            </a:extLst>
          </p:cNvPr>
          <p:cNvPicPr>
            <a:picLocks noChangeAspect="1"/>
          </p:cNvPicPr>
          <p:nvPr/>
        </p:nvPicPr>
        <p:blipFill>
          <a:blip r:embed="rId13"/>
          <a:stretch>
            <a:fillRect/>
          </a:stretch>
        </p:blipFill>
        <p:spPr>
          <a:xfrm>
            <a:off x="151749" y="5497258"/>
            <a:ext cx="1375311" cy="1923830"/>
          </a:xfrm>
          <a:prstGeom prst="rect">
            <a:avLst/>
          </a:prstGeom>
        </p:spPr>
      </p:pic>
      <p:sp>
        <p:nvSpPr>
          <p:cNvPr id="8" name="Ellipse 7">
            <a:extLst>
              <a:ext uri="{FF2B5EF4-FFF2-40B4-BE49-F238E27FC236}">
                <a16:creationId xmlns:a16="http://schemas.microsoft.com/office/drawing/2014/main" id="{AEA61D58-E266-4554-B05F-2FAB1018E07D}"/>
              </a:ext>
            </a:extLst>
          </p:cNvPr>
          <p:cNvSpPr/>
          <p:nvPr/>
        </p:nvSpPr>
        <p:spPr>
          <a:xfrm>
            <a:off x="21443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66" name="AutoShape 155">
            <a:extLst>
              <a:ext uri="{FF2B5EF4-FFF2-40B4-BE49-F238E27FC236}">
                <a16:creationId xmlns:a16="http://schemas.microsoft.com/office/drawing/2014/main" id="{7427D365-3CAD-42E4-B20F-9BE02D29B7BA}"/>
              </a:ext>
            </a:extLst>
          </p:cNvPr>
          <p:cNvSpPr>
            <a:spLocks noChangeArrowheads="1"/>
          </p:cNvSpPr>
          <p:nvPr/>
        </p:nvSpPr>
        <p:spPr bwMode="auto">
          <a:xfrm rot="10800000">
            <a:off x="875676" y="5611636"/>
            <a:ext cx="504620"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68" name="AutoShape 155">
            <a:extLst>
              <a:ext uri="{FF2B5EF4-FFF2-40B4-BE49-F238E27FC236}">
                <a16:creationId xmlns:a16="http://schemas.microsoft.com/office/drawing/2014/main" id="{B1FC160C-EB23-4483-A975-7434167F8932}"/>
              </a:ext>
            </a:extLst>
          </p:cNvPr>
          <p:cNvSpPr>
            <a:spLocks noChangeArrowheads="1"/>
          </p:cNvSpPr>
          <p:nvPr/>
        </p:nvSpPr>
        <p:spPr bwMode="auto">
          <a:xfrm rot="5400000">
            <a:off x="776216" y="6836904"/>
            <a:ext cx="504620"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a:solidFill>
                  <a:schemeClr val="bg1"/>
                </a:solidFill>
                <a:latin typeface="Calibri" panose="020F0502020204030204" pitchFamily="34" charset="0"/>
                <a:ea typeface="Calibri" panose="020F0502020204030204" pitchFamily="34" charset="0"/>
                <a:cs typeface="Times New Roman" panose="02020603050405020304" pitchFamily="18" charset="0"/>
              </a:rPr>
              <a:t>B</a:t>
            </a:r>
            <a:endParaRPr lang="fr-FR"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9" name="Image 68">
            <a:extLst>
              <a:ext uri="{FF2B5EF4-FFF2-40B4-BE49-F238E27FC236}">
                <a16:creationId xmlns:a16="http://schemas.microsoft.com/office/drawing/2014/main" id="{35426D05-B081-4763-AE82-FF47CAD54E3E}"/>
              </a:ext>
            </a:extLst>
          </p:cNvPr>
          <p:cNvPicPr>
            <a:picLocks noChangeAspect="1"/>
          </p:cNvPicPr>
          <p:nvPr/>
        </p:nvPicPr>
        <p:blipFill>
          <a:blip r:embed="rId14"/>
          <a:stretch>
            <a:fillRect/>
          </a:stretch>
        </p:blipFill>
        <p:spPr>
          <a:xfrm>
            <a:off x="1784168" y="5360643"/>
            <a:ext cx="965767" cy="2201109"/>
          </a:xfrm>
          <a:prstGeom prst="rect">
            <a:avLst/>
          </a:prstGeom>
        </p:spPr>
      </p:pic>
      <p:sp>
        <p:nvSpPr>
          <p:cNvPr id="34" name="Ellipse 33">
            <a:extLst>
              <a:ext uri="{FF2B5EF4-FFF2-40B4-BE49-F238E27FC236}">
                <a16:creationId xmlns:a16="http://schemas.microsoft.com/office/drawing/2014/main" id="{B1BB6B20-A68E-4370-9764-03929F1E859C}"/>
              </a:ext>
            </a:extLst>
          </p:cNvPr>
          <p:cNvSpPr/>
          <p:nvPr/>
        </p:nvSpPr>
        <p:spPr>
          <a:xfrm>
            <a:off x="1816046"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sp>
        <p:nvSpPr>
          <p:cNvPr id="70" name="AutoShape 154">
            <a:extLst>
              <a:ext uri="{FF2B5EF4-FFF2-40B4-BE49-F238E27FC236}">
                <a16:creationId xmlns:a16="http://schemas.microsoft.com/office/drawing/2014/main" id="{3A3A88A3-24D1-4A92-AD28-AE81C085F165}"/>
              </a:ext>
            </a:extLst>
          </p:cNvPr>
          <p:cNvSpPr>
            <a:spLocks noChangeArrowheads="1"/>
          </p:cNvSpPr>
          <p:nvPr/>
        </p:nvSpPr>
        <p:spPr bwMode="auto">
          <a:xfrm>
            <a:off x="1834387" y="6884281"/>
            <a:ext cx="988365" cy="363537"/>
          </a:xfrm>
          <a:prstGeom prst="curvedDownArrow">
            <a:avLst>
              <a:gd name="adj1" fmla="val 49694"/>
              <a:gd name="adj2" fmla="val 99389"/>
              <a:gd name="adj3" fmla="val 33333"/>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9" name="ZoneTexte 8">
            <a:extLst>
              <a:ext uri="{FF2B5EF4-FFF2-40B4-BE49-F238E27FC236}">
                <a16:creationId xmlns:a16="http://schemas.microsoft.com/office/drawing/2014/main" id="{0DC91200-4E3A-47F1-99CF-B055C2341C28}"/>
              </a:ext>
            </a:extLst>
          </p:cNvPr>
          <p:cNvSpPr txBox="1"/>
          <p:nvPr/>
        </p:nvSpPr>
        <p:spPr>
          <a:xfrm>
            <a:off x="151749" y="119958"/>
            <a:ext cx="5119042" cy="584775"/>
          </a:xfrm>
          <a:prstGeom prst="rect">
            <a:avLst/>
          </a:prstGeom>
          <a:noFill/>
        </p:spPr>
        <p:txBody>
          <a:bodyPr wrap="square" lIns="91440" tIns="45720" rIns="91440" bIns="45720" rtlCol="0" anchor="t">
            <a:spAutoFit/>
          </a:bodyPr>
          <a:lstStyle/>
          <a:p>
            <a:pPr algn="ctr"/>
            <a:r>
              <a:rPr lang="en-GB" sz="1600" b="1">
                <a:solidFill>
                  <a:schemeClr val="bg1"/>
                </a:solidFill>
              </a:rPr>
              <a:t>CONTENU ET DIMENSION ENCASTREMENT / SAILLIE</a:t>
            </a:r>
          </a:p>
          <a:p>
            <a:pPr algn="ctr"/>
            <a:r>
              <a:rPr lang="fr-FR" sz="1600" b="1">
                <a:solidFill>
                  <a:schemeClr val="bg1"/>
                </a:solidFill>
                <a:effectLst/>
                <a:latin typeface="Calibri (Corps)"/>
                <a:ea typeface="Calibri"/>
                <a:cs typeface="Times New Roman"/>
              </a:rPr>
              <a:t>V270-0559 à V270-0564 / </a:t>
            </a:r>
            <a:r>
              <a:rPr lang="fr-FR" sz="1600" b="1">
                <a:solidFill>
                  <a:schemeClr val="bg1"/>
                </a:solidFill>
                <a:latin typeface="Calibri (Corps)"/>
                <a:ea typeface="Calibri"/>
                <a:cs typeface="Times New Roman"/>
              </a:rPr>
              <a:t>V270-0577</a:t>
            </a:r>
            <a:r>
              <a:rPr lang="fr-FR" sz="1600" b="1">
                <a:solidFill>
                  <a:schemeClr val="bg1"/>
                </a:solidFill>
                <a:effectLst/>
                <a:latin typeface="Calibri (Corps)"/>
                <a:ea typeface="Calibri"/>
                <a:cs typeface="Times New Roman"/>
              </a:rPr>
              <a:t> à </a:t>
            </a:r>
            <a:r>
              <a:rPr lang="fr-FR" sz="1600" b="1">
                <a:solidFill>
                  <a:schemeClr val="bg1"/>
                </a:solidFill>
                <a:latin typeface="Calibri (Corps)"/>
                <a:ea typeface="Calibri"/>
                <a:cs typeface="Times New Roman"/>
              </a:rPr>
              <a:t>V270-0579</a:t>
            </a:r>
            <a:endParaRPr lang="fr-FR" sz="1600">
              <a:solidFill>
                <a:schemeClr val="bg1"/>
              </a:solidFill>
              <a:effectLst/>
              <a:latin typeface="Calibri (Corps)"/>
              <a:ea typeface="Calibri"/>
              <a:cs typeface="Times New Roman"/>
            </a:endParaRPr>
          </a:p>
        </p:txBody>
      </p:sp>
      <p:pic>
        <p:nvPicPr>
          <p:cNvPr id="74" name="Image 73">
            <a:extLst>
              <a:ext uri="{FF2B5EF4-FFF2-40B4-BE49-F238E27FC236}">
                <a16:creationId xmlns:a16="http://schemas.microsoft.com/office/drawing/2014/main" id="{5B1215D3-0420-4CAC-A685-205B7C0D1517}"/>
              </a:ext>
            </a:extLst>
          </p:cNvPr>
          <p:cNvPicPr>
            <a:picLocks noChangeAspect="1"/>
          </p:cNvPicPr>
          <p:nvPr/>
        </p:nvPicPr>
        <p:blipFill>
          <a:blip r:embed="rId5"/>
          <a:stretch>
            <a:fillRect/>
          </a:stretch>
        </p:blipFill>
        <p:spPr bwMode="auto">
          <a:xfrm>
            <a:off x="2988966" y="5536854"/>
            <a:ext cx="824077" cy="1507452"/>
          </a:xfrm>
          <a:prstGeom prst="rect">
            <a:avLst/>
          </a:prstGeom>
          <a:noFill/>
          <a:ln w="9525">
            <a:noFill/>
            <a:miter lim="800000"/>
            <a:headEnd/>
            <a:tailEnd/>
          </a:ln>
        </p:spPr>
      </p:pic>
      <p:sp>
        <p:nvSpPr>
          <p:cNvPr id="35" name="Ellipse 34">
            <a:extLst>
              <a:ext uri="{FF2B5EF4-FFF2-40B4-BE49-F238E27FC236}">
                <a16:creationId xmlns:a16="http://schemas.microsoft.com/office/drawing/2014/main" id="{FCB0C26A-7046-4A0B-83F0-12C8F8187A5D}"/>
              </a:ext>
            </a:extLst>
          </p:cNvPr>
          <p:cNvSpPr/>
          <p:nvPr/>
        </p:nvSpPr>
        <p:spPr>
          <a:xfrm>
            <a:off x="3020793" y="5399502"/>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grpSp>
        <p:nvGrpSpPr>
          <p:cNvPr id="80" name="Groupe 79">
            <a:extLst>
              <a:ext uri="{FF2B5EF4-FFF2-40B4-BE49-F238E27FC236}">
                <a16:creationId xmlns:a16="http://schemas.microsoft.com/office/drawing/2014/main" id="{3118533E-A0B7-4D05-B6C8-80F42BC7AC78}"/>
              </a:ext>
            </a:extLst>
          </p:cNvPr>
          <p:cNvGrpSpPr/>
          <p:nvPr/>
        </p:nvGrpSpPr>
        <p:grpSpPr>
          <a:xfrm>
            <a:off x="3881917" y="5536854"/>
            <a:ext cx="1446368" cy="1574160"/>
            <a:chOff x="3695032" y="5431709"/>
            <a:chExt cx="1552270" cy="1136423"/>
          </a:xfrm>
        </p:grpSpPr>
        <p:sp>
          <p:nvSpPr>
            <p:cNvPr id="81" name="object 45">
              <a:extLst>
                <a:ext uri="{FF2B5EF4-FFF2-40B4-BE49-F238E27FC236}">
                  <a16:creationId xmlns:a16="http://schemas.microsoft.com/office/drawing/2014/main" id="{531C41AE-B8B5-4473-9DC6-B91A47D8E44F}"/>
                </a:ext>
              </a:extLst>
            </p:cNvPr>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pic>
          <p:nvPicPr>
            <p:cNvPr id="82" name="Image 81">
              <a:extLst>
                <a:ext uri="{FF2B5EF4-FFF2-40B4-BE49-F238E27FC236}">
                  <a16:creationId xmlns:a16="http://schemas.microsoft.com/office/drawing/2014/main" id="{6BBE0BD0-7206-4980-98E4-3823357DB642}"/>
                </a:ext>
              </a:extLst>
            </p:cNvPr>
            <p:cNvPicPr>
              <a:picLocks noChangeAspect="1"/>
            </p:cNvPicPr>
            <p:nvPr/>
          </p:nvPicPr>
          <p:blipFill>
            <a:blip r:embed="rId15"/>
            <a:srcRect/>
            <a:stretch>
              <a:fillRect/>
            </a:stretch>
          </p:blipFill>
          <p:spPr bwMode="auto">
            <a:xfrm>
              <a:off x="3695032" y="5431709"/>
              <a:ext cx="1552270" cy="1096902"/>
            </a:xfrm>
            <a:prstGeom prst="rect">
              <a:avLst/>
            </a:prstGeom>
            <a:noFill/>
            <a:ln w="9525">
              <a:noFill/>
              <a:miter lim="800000"/>
              <a:headEnd/>
              <a:tailEnd/>
            </a:ln>
          </p:spPr>
        </p:pic>
        <p:sp>
          <p:nvSpPr>
            <p:cNvPr id="83" name="Rectangle 82">
              <a:extLst>
                <a:ext uri="{FF2B5EF4-FFF2-40B4-BE49-F238E27FC236}">
                  <a16:creationId xmlns:a16="http://schemas.microsoft.com/office/drawing/2014/main" id="{C4D8CB60-6EB7-416B-9AAA-CDF934ACF6DA}"/>
                </a:ext>
              </a:extLst>
            </p:cNvPr>
            <p:cNvSpPr/>
            <p:nvPr/>
          </p:nvSpPr>
          <p:spPr>
            <a:xfrm>
              <a:off x="4747425" y="6202908"/>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4354EA03-200C-4243-8C9C-C7E0C55B6FCA}"/>
                </a:ext>
              </a:extLst>
            </p:cNvPr>
            <p:cNvSpPr/>
            <p:nvPr/>
          </p:nvSpPr>
          <p:spPr>
            <a:xfrm>
              <a:off x="3935494" y="6206320"/>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7" name="Image 66">
            <a:extLst>
              <a:ext uri="{FF2B5EF4-FFF2-40B4-BE49-F238E27FC236}">
                <a16:creationId xmlns:a16="http://schemas.microsoft.com/office/drawing/2014/main" id="{BE6AF24E-33D7-4555-8171-1CA99819FC2E}"/>
              </a:ext>
            </a:extLst>
          </p:cNvPr>
          <p:cNvPicPr>
            <a:picLocks noChangeAspect="1"/>
          </p:cNvPicPr>
          <p:nvPr/>
        </p:nvPicPr>
        <p:blipFill>
          <a:blip r:embed="rId16"/>
          <a:stretch>
            <a:fillRect/>
          </a:stretch>
        </p:blipFill>
        <p:spPr>
          <a:xfrm>
            <a:off x="1148532" y="1200995"/>
            <a:ext cx="282737" cy="696414"/>
          </a:xfrm>
          <a:prstGeom prst="rect">
            <a:avLst/>
          </a:prstGeom>
        </p:spPr>
      </p:pic>
      <p:grpSp>
        <p:nvGrpSpPr>
          <p:cNvPr id="71" name="Groupe 70">
            <a:extLst>
              <a:ext uri="{FF2B5EF4-FFF2-40B4-BE49-F238E27FC236}">
                <a16:creationId xmlns:a16="http://schemas.microsoft.com/office/drawing/2014/main" id="{F0D12CF7-15E7-4192-853C-301D7EA3D46B}"/>
              </a:ext>
            </a:extLst>
          </p:cNvPr>
          <p:cNvGrpSpPr/>
          <p:nvPr/>
        </p:nvGrpSpPr>
        <p:grpSpPr>
          <a:xfrm>
            <a:off x="2225813" y="1291807"/>
            <a:ext cx="385288" cy="611134"/>
            <a:chOff x="2294120" y="1291806"/>
            <a:chExt cx="314445" cy="564793"/>
          </a:xfrm>
        </p:grpSpPr>
        <p:pic>
          <p:nvPicPr>
            <p:cNvPr id="72" name="Image 71">
              <a:extLst>
                <a:ext uri="{FF2B5EF4-FFF2-40B4-BE49-F238E27FC236}">
                  <a16:creationId xmlns:a16="http://schemas.microsoft.com/office/drawing/2014/main" id="{628FD82A-1B88-4619-9E9B-6AED56B2494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94120" y="1291806"/>
              <a:ext cx="257687" cy="335500"/>
            </a:xfrm>
            <a:prstGeom prst="rect">
              <a:avLst/>
            </a:prstGeom>
            <a:noFill/>
            <a:ln>
              <a:noFill/>
            </a:ln>
          </p:spPr>
        </p:pic>
        <p:sp>
          <p:nvSpPr>
            <p:cNvPr id="73" name="Text Box 551">
              <a:extLst>
                <a:ext uri="{FF2B5EF4-FFF2-40B4-BE49-F238E27FC236}">
                  <a16:creationId xmlns:a16="http://schemas.microsoft.com/office/drawing/2014/main" id="{C04EED5D-4365-4770-97D1-B0D472386448}"/>
                </a:ext>
              </a:extLst>
            </p:cNvPr>
            <p:cNvSpPr txBox="1">
              <a:spLocks noChangeArrowheads="1"/>
            </p:cNvSpPr>
            <p:nvPr/>
          </p:nvSpPr>
          <p:spPr bwMode="auto">
            <a:xfrm>
              <a:off x="2312514" y="1626160"/>
              <a:ext cx="296051" cy="230439"/>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15000"/>
                </a:lnSpc>
                <a:spcAft>
                  <a:spcPts val="1000"/>
                </a:spcAft>
              </a:pPr>
              <a:r>
                <a:rPr lang="fr-FR" sz="1200">
                  <a:effectLst/>
                  <a:latin typeface="Calibri (Corps)"/>
                  <a:ea typeface="Calibri" panose="020F0502020204030204" pitchFamily="34" charset="0"/>
                  <a:cs typeface="Times New Roman" panose="02020603050405020304" pitchFamily="18" charset="0"/>
                </a:rPr>
                <a:t>X 3</a:t>
              </a:r>
            </a:p>
          </p:txBody>
        </p:sp>
      </p:grpSp>
      <p:pic>
        <p:nvPicPr>
          <p:cNvPr id="76" name="Image 75">
            <a:extLst>
              <a:ext uri="{FF2B5EF4-FFF2-40B4-BE49-F238E27FC236}">
                <a16:creationId xmlns:a16="http://schemas.microsoft.com/office/drawing/2014/main" id="{AD8A28F6-2433-4847-BA67-C2487DEB633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51820" y="1234802"/>
            <a:ext cx="317706" cy="558582"/>
          </a:xfrm>
          <a:prstGeom prst="rect">
            <a:avLst/>
          </a:prstGeom>
        </p:spPr>
      </p:pic>
      <p:pic>
        <p:nvPicPr>
          <p:cNvPr id="78" name="Image 77">
            <a:extLst>
              <a:ext uri="{FF2B5EF4-FFF2-40B4-BE49-F238E27FC236}">
                <a16:creationId xmlns:a16="http://schemas.microsoft.com/office/drawing/2014/main" id="{83E393CC-71BB-4B0D-883C-5C844CED8639}"/>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462469" y="1341691"/>
            <a:ext cx="282737" cy="466456"/>
          </a:xfrm>
          <a:prstGeom prst="rect">
            <a:avLst/>
          </a:prstGeom>
        </p:spPr>
      </p:pic>
      <p:sp>
        <p:nvSpPr>
          <p:cNvPr id="3" name="Espace réservé du numéro de diapositive 2">
            <a:extLst>
              <a:ext uri="{FF2B5EF4-FFF2-40B4-BE49-F238E27FC236}">
                <a16:creationId xmlns:a16="http://schemas.microsoft.com/office/drawing/2014/main" id="{A58F7D19-EA46-E804-D48A-50FCCEB10261}"/>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2</a:t>
            </a:fld>
            <a:endParaRPr lang="fr-FR" dirty="0"/>
          </a:p>
        </p:txBody>
      </p:sp>
    </p:spTree>
    <p:extLst>
      <p:ext uri="{BB962C8B-B14F-4D97-AF65-F5344CB8AC3E}">
        <p14:creationId xmlns:p14="http://schemas.microsoft.com/office/powerpoint/2010/main" val="65728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5" name="object 5"/>
          <p:cNvSpPr/>
          <p:nvPr/>
        </p:nvSpPr>
        <p:spPr>
          <a:xfrm>
            <a:off x="7265" y="1952626"/>
            <a:ext cx="5328285" cy="3352800"/>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6" name="object 6"/>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Text Box 447" descr="Briques horizontales">
            <a:extLst>
              <a:ext uri="{FF2B5EF4-FFF2-40B4-BE49-F238E27FC236}">
                <a16:creationId xmlns:a16="http://schemas.microsoft.com/office/drawing/2014/main" id="{40C3D8FF-79BF-3F44-9204-2F4C7A10FE44}"/>
              </a:ext>
            </a:extLst>
          </p:cNvPr>
          <p:cNvSpPr txBox="1">
            <a:spLocks noChangeAspect="1" noEditPoints="1" noChangeArrowheads="1" noChangeShapeType="1" noTextEdit="1"/>
          </p:cNvSpPr>
          <p:nvPr/>
        </p:nvSpPr>
        <p:spPr bwMode="auto">
          <a:xfrm>
            <a:off x="2812857" y="5360643"/>
            <a:ext cx="767911" cy="157385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72000" rIns="91440" bIns="72000" anchor="t" anchorCtr="0" upright="1">
            <a:noAutofit/>
          </a:bodyPr>
          <a:lstStyle/>
          <a:p>
            <a:pPr>
              <a:spcAft>
                <a:spcPts val="0"/>
              </a:spcAft>
            </a:pPr>
            <a:endParaRPr lang="fr-FR"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 Box 17">
            <a:extLst>
              <a:ext uri="{FF2B5EF4-FFF2-40B4-BE49-F238E27FC236}">
                <a16:creationId xmlns:a16="http://schemas.microsoft.com/office/drawing/2014/main" id="{E151085C-163A-4CF6-9F65-96778F8C9D8E}"/>
              </a:ext>
            </a:extLst>
          </p:cNvPr>
          <p:cNvSpPr txBox="1">
            <a:spLocks noChangeArrowheads="1"/>
          </p:cNvSpPr>
          <p:nvPr/>
        </p:nvSpPr>
        <p:spPr bwMode="auto">
          <a:xfrm>
            <a:off x="70402" y="1130778"/>
            <a:ext cx="2595306"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18">
            <a:extLst>
              <a:ext uri="{FF2B5EF4-FFF2-40B4-BE49-F238E27FC236}">
                <a16:creationId xmlns:a16="http://schemas.microsoft.com/office/drawing/2014/main" id="{7715A1E2-3A1F-4A8B-A375-0BF5CBCD1B05}"/>
              </a:ext>
            </a:extLst>
          </p:cNvPr>
          <p:cNvSpPr txBox="1">
            <a:spLocks noChangeArrowheads="1"/>
          </p:cNvSpPr>
          <p:nvPr/>
        </p:nvSpPr>
        <p:spPr bwMode="auto">
          <a:xfrm>
            <a:off x="2665708" y="1126542"/>
            <a:ext cx="2607255" cy="8134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4" name="Image 43">
            <a:extLst>
              <a:ext uri="{FF2B5EF4-FFF2-40B4-BE49-F238E27FC236}">
                <a16:creationId xmlns:a16="http://schemas.microsoft.com/office/drawing/2014/main" id="{C5D56603-4E98-4B3F-90E8-059288AB0F1A}"/>
              </a:ext>
            </a:extLst>
          </p:cNvPr>
          <p:cNvPicPr>
            <a:picLocks noChangeAspect="1"/>
          </p:cNvPicPr>
          <p:nvPr/>
        </p:nvPicPr>
        <p:blipFill>
          <a:blip r:embed="rId3"/>
          <a:srcRect/>
          <a:stretch>
            <a:fillRect/>
          </a:stretch>
        </p:blipFill>
        <p:spPr bwMode="auto">
          <a:xfrm>
            <a:off x="105914" y="1172945"/>
            <a:ext cx="604788" cy="486587"/>
          </a:xfrm>
          <a:prstGeom prst="rect">
            <a:avLst/>
          </a:prstGeom>
          <a:noFill/>
          <a:ln w="9525">
            <a:noFill/>
            <a:miter lim="800000"/>
            <a:headEnd/>
            <a:tailEnd/>
          </a:ln>
        </p:spPr>
      </p:pic>
      <p:pic>
        <p:nvPicPr>
          <p:cNvPr id="46" name="Image 45">
            <a:extLst>
              <a:ext uri="{FF2B5EF4-FFF2-40B4-BE49-F238E27FC236}">
                <a16:creationId xmlns:a16="http://schemas.microsoft.com/office/drawing/2014/main" id="{3BF98136-1D74-4CF1-95CD-60249E5593ED}"/>
              </a:ext>
            </a:extLst>
          </p:cNvPr>
          <p:cNvPicPr>
            <a:picLocks noChangeAspect="1"/>
          </p:cNvPicPr>
          <p:nvPr/>
        </p:nvPicPr>
        <p:blipFill>
          <a:blip r:embed="rId4"/>
          <a:srcRect/>
          <a:stretch>
            <a:fillRect/>
          </a:stretch>
        </p:blipFill>
        <p:spPr bwMode="auto">
          <a:xfrm>
            <a:off x="2689164" y="1171552"/>
            <a:ext cx="586698" cy="471521"/>
          </a:xfrm>
          <a:prstGeom prst="rect">
            <a:avLst/>
          </a:prstGeom>
          <a:noFill/>
          <a:ln w="9525">
            <a:noFill/>
            <a:miter lim="800000"/>
            <a:headEnd/>
            <a:tailEnd/>
          </a:ln>
        </p:spPr>
      </p:pic>
      <p:pic>
        <p:nvPicPr>
          <p:cNvPr id="49" name="Image 48">
            <a:extLst>
              <a:ext uri="{FF2B5EF4-FFF2-40B4-BE49-F238E27FC236}">
                <a16:creationId xmlns:a16="http://schemas.microsoft.com/office/drawing/2014/main" id="{8A1D8AD5-2C8D-4B6C-BC0E-25B3ABCDB1E2}"/>
              </a:ext>
            </a:extLst>
          </p:cNvPr>
          <p:cNvPicPr>
            <a:picLocks noChangeAspect="1"/>
          </p:cNvPicPr>
          <p:nvPr/>
        </p:nvPicPr>
        <p:blipFill>
          <a:blip r:embed="rId5"/>
          <a:srcRect/>
          <a:stretch>
            <a:fillRect/>
          </a:stretch>
        </p:blipFill>
        <p:spPr bwMode="auto">
          <a:xfrm>
            <a:off x="3255917" y="1240084"/>
            <a:ext cx="523802" cy="419448"/>
          </a:xfrm>
          <a:prstGeom prst="rect">
            <a:avLst/>
          </a:prstGeom>
          <a:noFill/>
          <a:ln w="9525">
            <a:noFill/>
            <a:miter lim="800000"/>
            <a:headEnd/>
            <a:tailEnd/>
          </a:ln>
        </p:spPr>
      </p:pic>
      <p:pic>
        <p:nvPicPr>
          <p:cNvPr id="50" name="Image 49">
            <a:extLst>
              <a:ext uri="{FF2B5EF4-FFF2-40B4-BE49-F238E27FC236}">
                <a16:creationId xmlns:a16="http://schemas.microsoft.com/office/drawing/2014/main" id="{11A72278-A84B-441F-8EC5-BFA92E532E6C}"/>
              </a:ext>
            </a:extLst>
          </p:cNvPr>
          <p:cNvPicPr>
            <a:picLocks noChangeAspect="1"/>
          </p:cNvPicPr>
          <p:nvPr/>
        </p:nvPicPr>
        <p:blipFill>
          <a:blip r:embed="rId6"/>
          <a:srcRect/>
          <a:stretch>
            <a:fillRect/>
          </a:stretch>
        </p:blipFill>
        <p:spPr bwMode="auto">
          <a:xfrm rot="1954061">
            <a:off x="3703850" y="1433031"/>
            <a:ext cx="100394" cy="486630"/>
          </a:xfrm>
          <a:prstGeom prst="rect">
            <a:avLst/>
          </a:prstGeom>
          <a:noFill/>
          <a:ln w="9525">
            <a:noFill/>
            <a:miter lim="800000"/>
            <a:headEnd/>
            <a:tailEnd/>
          </a:ln>
        </p:spPr>
      </p:pic>
      <p:pic>
        <p:nvPicPr>
          <p:cNvPr id="51" name="Image 50">
            <a:extLst>
              <a:ext uri="{FF2B5EF4-FFF2-40B4-BE49-F238E27FC236}">
                <a16:creationId xmlns:a16="http://schemas.microsoft.com/office/drawing/2014/main" id="{C2FF2799-276C-44A4-A73C-1D8B7EC52EBD}"/>
              </a:ext>
            </a:extLst>
          </p:cNvPr>
          <p:cNvPicPr>
            <a:picLocks noChangeAspect="1"/>
          </p:cNvPicPr>
          <p:nvPr/>
        </p:nvPicPr>
        <p:blipFill>
          <a:blip r:embed="rId7"/>
          <a:stretch>
            <a:fillRect/>
          </a:stretch>
        </p:blipFill>
        <p:spPr bwMode="auto">
          <a:xfrm>
            <a:off x="4030628" y="1273132"/>
            <a:ext cx="281604" cy="520252"/>
          </a:xfrm>
          <a:prstGeom prst="rect">
            <a:avLst/>
          </a:prstGeom>
          <a:noFill/>
          <a:ln w="9525">
            <a:noFill/>
            <a:miter lim="800000"/>
            <a:headEnd/>
            <a:tailEnd/>
          </a:ln>
        </p:spPr>
      </p:pic>
      <p:pic>
        <p:nvPicPr>
          <p:cNvPr id="52" name="Image 51">
            <a:extLst>
              <a:ext uri="{FF2B5EF4-FFF2-40B4-BE49-F238E27FC236}">
                <a16:creationId xmlns:a16="http://schemas.microsoft.com/office/drawing/2014/main" id="{5FA6AD6F-2F23-46AE-A4ED-EDDEFC2F0B50}"/>
              </a:ext>
            </a:extLst>
          </p:cNvPr>
          <p:cNvPicPr>
            <a:picLocks noChangeAspect="1"/>
          </p:cNvPicPr>
          <p:nvPr/>
        </p:nvPicPr>
        <p:blipFill>
          <a:blip r:embed="rId8"/>
          <a:stretch>
            <a:fillRect/>
          </a:stretch>
        </p:blipFill>
        <p:spPr bwMode="auto">
          <a:xfrm>
            <a:off x="4495492" y="1212077"/>
            <a:ext cx="775299" cy="566468"/>
          </a:xfrm>
          <a:prstGeom prst="rect">
            <a:avLst/>
          </a:prstGeom>
          <a:noFill/>
          <a:ln w="9525">
            <a:noFill/>
            <a:miter lim="800000"/>
            <a:headEnd/>
            <a:tailEnd/>
          </a:ln>
        </p:spPr>
      </p:pic>
      <p:sp>
        <p:nvSpPr>
          <p:cNvPr id="54" name="Text Box 21">
            <a:extLst>
              <a:ext uri="{FF2B5EF4-FFF2-40B4-BE49-F238E27FC236}">
                <a16:creationId xmlns:a16="http://schemas.microsoft.com/office/drawing/2014/main" id="{0DF3BFB1-43A2-49AC-92C1-E8F8CD0DB7B9}"/>
              </a:ext>
            </a:extLst>
          </p:cNvPr>
          <p:cNvSpPr txBox="1">
            <a:spLocks noChangeArrowheads="1"/>
          </p:cNvSpPr>
          <p:nvPr/>
        </p:nvSpPr>
        <p:spPr bwMode="auto">
          <a:xfrm>
            <a:off x="3817473" y="1095891"/>
            <a:ext cx="769620" cy="306705"/>
          </a:xfrm>
          <a:prstGeom prst="rect">
            <a:avLst/>
          </a:prstGeom>
          <a:noFill/>
          <a:ln>
            <a:noFill/>
          </a:ln>
          <a:extLst>
            <a:ext uri="{909E8E84-426E-40DD-AFC4-6F175D3DCCD1}">
              <a14:hiddenFill xmlns:a14="http://schemas.microsoft.com/office/drawing/2010/main">
                <a:solidFill>
                  <a:schemeClr val="bg1">
                    <a:lumMod val="100000"/>
                    <a:lumOff val="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fr-FR" sz="1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Ø </a:t>
            </a:r>
            <a:r>
              <a:rPr lang="fr-F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69">
            <a:extLst>
              <a:ext uri="{FF2B5EF4-FFF2-40B4-BE49-F238E27FC236}">
                <a16:creationId xmlns:a16="http://schemas.microsoft.com/office/drawing/2014/main" id="{6C6603C4-6ECB-46CC-89A6-6812A70E3388}"/>
              </a:ext>
            </a:extLst>
          </p:cNvPr>
          <p:cNvSpPr txBox="1">
            <a:spLocks noChangeArrowheads="1"/>
          </p:cNvSpPr>
          <p:nvPr/>
        </p:nvSpPr>
        <p:spPr bwMode="auto">
          <a:xfrm>
            <a:off x="88158" y="2027156"/>
            <a:ext cx="1722513" cy="288000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50000"/>
              </a:lnSpc>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Cuve encastrement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70">
            <a:extLst>
              <a:ext uri="{FF2B5EF4-FFF2-40B4-BE49-F238E27FC236}">
                <a16:creationId xmlns:a16="http://schemas.microsoft.com/office/drawing/2014/main" id="{D71A1276-7366-49D3-98EF-3D88513CDBF8}"/>
              </a:ext>
            </a:extLst>
          </p:cNvPr>
          <p:cNvSpPr txBox="1">
            <a:spLocks noChangeArrowheads="1"/>
          </p:cNvSpPr>
          <p:nvPr/>
        </p:nvSpPr>
        <p:spPr bwMode="auto">
          <a:xfrm>
            <a:off x="1810152" y="2023854"/>
            <a:ext cx="1722512" cy="2880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Boitier saillie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70">
            <a:extLst>
              <a:ext uri="{FF2B5EF4-FFF2-40B4-BE49-F238E27FC236}">
                <a16:creationId xmlns:a16="http://schemas.microsoft.com/office/drawing/2014/main" id="{921458BC-5871-4360-AB3F-546D3225015E}"/>
              </a:ext>
            </a:extLst>
          </p:cNvPr>
          <p:cNvSpPr txBox="1">
            <a:spLocks noChangeArrowheads="1"/>
          </p:cNvSpPr>
          <p:nvPr/>
        </p:nvSpPr>
        <p:spPr bwMode="auto">
          <a:xfrm>
            <a:off x="3530523" y="2025202"/>
            <a:ext cx="1722512" cy="28809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1000"/>
              </a:spcAft>
            </a:pPr>
            <a:r>
              <a:rPr lang="fr-FR" sz="1200" b="1">
                <a:effectLst/>
                <a:latin typeface="Calibri" panose="020F0502020204030204" pitchFamily="34" charset="0"/>
                <a:ea typeface="Calibri" panose="020F0502020204030204" pitchFamily="34" charset="0"/>
                <a:cs typeface="Times New Roman" panose="02020603050405020304" pitchFamily="18" charset="0"/>
              </a:rPr>
              <a:t>Façade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Image 64">
            <a:extLst>
              <a:ext uri="{FF2B5EF4-FFF2-40B4-BE49-F238E27FC236}">
                <a16:creationId xmlns:a16="http://schemas.microsoft.com/office/drawing/2014/main" id="{5047644E-62F0-44B8-A3EC-50DBED03A5F5}"/>
              </a:ext>
            </a:extLst>
          </p:cNvPr>
          <p:cNvPicPr>
            <a:picLocks noChangeAspect="1"/>
          </p:cNvPicPr>
          <p:nvPr/>
        </p:nvPicPr>
        <p:blipFill>
          <a:blip r:embed="rId9"/>
          <a:stretch>
            <a:fillRect/>
          </a:stretch>
        </p:blipFill>
        <p:spPr>
          <a:xfrm>
            <a:off x="151749" y="5497258"/>
            <a:ext cx="1375311" cy="1923830"/>
          </a:xfrm>
          <a:prstGeom prst="rect">
            <a:avLst/>
          </a:prstGeom>
        </p:spPr>
      </p:pic>
      <p:sp>
        <p:nvSpPr>
          <p:cNvPr id="8" name="Ellipse 7">
            <a:extLst>
              <a:ext uri="{FF2B5EF4-FFF2-40B4-BE49-F238E27FC236}">
                <a16:creationId xmlns:a16="http://schemas.microsoft.com/office/drawing/2014/main" id="{AEA61D58-E266-4554-B05F-2FAB1018E07D}"/>
              </a:ext>
            </a:extLst>
          </p:cNvPr>
          <p:cNvSpPr/>
          <p:nvPr/>
        </p:nvSpPr>
        <p:spPr>
          <a:xfrm>
            <a:off x="21443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66" name="AutoShape 155">
            <a:extLst>
              <a:ext uri="{FF2B5EF4-FFF2-40B4-BE49-F238E27FC236}">
                <a16:creationId xmlns:a16="http://schemas.microsoft.com/office/drawing/2014/main" id="{7427D365-3CAD-42E4-B20F-9BE02D29B7BA}"/>
              </a:ext>
            </a:extLst>
          </p:cNvPr>
          <p:cNvSpPr>
            <a:spLocks noChangeArrowheads="1"/>
          </p:cNvSpPr>
          <p:nvPr/>
        </p:nvSpPr>
        <p:spPr bwMode="auto">
          <a:xfrm rot="10800000">
            <a:off x="875676" y="5611636"/>
            <a:ext cx="504620" cy="635649"/>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68" name="AutoShape 155">
            <a:extLst>
              <a:ext uri="{FF2B5EF4-FFF2-40B4-BE49-F238E27FC236}">
                <a16:creationId xmlns:a16="http://schemas.microsoft.com/office/drawing/2014/main" id="{B1FC160C-EB23-4483-A975-7434167F8932}"/>
              </a:ext>
            </a:extLst>
          </p:cNvPr>
          <p:cNvSpPr>
            <a:spLocks noChangeArrowheads="1"/>
          </p:cNvSpPr>
          <p:nvPr/>
        </p:nvSpPr>
        <p:spPr bwMode="auto">
          <a:xfrm rot="5400000">
            <a:off x="642235" y="6611339"/>
            <a:ext cx="927746" cy="735361"/>
          </a:xfrm>
          <a:prstGeom prst="downArrow">
            <a:avLst>
              <a:gd name="adj1" fmla="val 68167"/>
              <a:gd name="adj2" fmla="val 34529"/>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fr-FR" sz="2000" b="1">
                <a:solidFill>
                  <a:schemeClr val="bg1"/>
                </a:solidFill>
                <a:latin typeface="Calibri" panose="020F0502020204030204" pitchFamily="34" charset="0"/>
                <a:ea typeface="Calibri" panose="020F0502020204030204" pitchFamily="34" charset="0"/>
                <a:cs typeface="Times New Roman" panose="02020603050405020304" pitchFamily="18" charset="0"/>
              </a:rPr>
              <a:t>B</a:t>
            </a:r>
            <a:endParaRPr lang="fr-FR"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9" name="Image 68">
            <a:extLst>
              <a:ext uri="{FF2B5EF4-FFF2-40B4-BE49-F238E27FC236}">
                <a16:creationId xmlns:a16="http://schemas.microsoft.com/office/drawing/2014/main" id="{35426D05-B081-4763-AE82-FF47CAD54E3E}"/>
              </a:ext>
            </a:extLst>
          </p:cNvPr>
          <p:cNvPicPr>
            <a:picLocks noChangeAspect="1"/>
          </p:cNvPicPr>
          <p:nvPr/>
        </p:nvPicPr>
        <p:blipFill>
          <a:blip r:embed="rId10"/>
          <a:stretch>
            <a:fillRect/>
          </a:stretch>
        </p:blipFill>
        <p:spPr>
          <a:xfrm>
            <a:off x="1642125" y="5360643"/>
            <a:ext cx="965767" cy="2201109"/>
          </a:xfrm>
          <a:prstGeom prst="rect">
            <a:avLst/>
          </a:prstGeom>
        </p:spPr>
      </p:pic>
      <p:sp>
        <p:nvSpPr>
          <p:cNvPr id="70" name="AutoShape 154">
            <a:extLst>
              <a:ext uri="{FF2B5EF4-FFF2-40B4-BE49-F238E27FC236}">
                <a16:creationId xmlns:a16="http://schemas.microsoft.com/office/drawing/2014/main" id="{3A3A88A3-24D1-4A92-AD28-AE81C085F165}"/>
              </a:ext>
            </a:extLst>
          </p:cNvPr>
          <p:cNvSpPr>
            <a:spLocks noChangeArrowheads="1"/>
          </p:cNvSpPr>
          <p:nvPr/>
        </p:nvSpPr>
        <p:spPr bwMode="auto">
          <a:xfrm>
            <a:off x="1692344" y="6884281"/>
            <a:ext cx="988365" cy="363537"/>
          </a:xfrm>
          <a:prstGeom prst="curvedDownArrow">
            <a:avLst>
              <a:gd name="adj1" fmla="val 49694"/>
              <a:gd name="adj2" fmla="val 99389"/>
              <a:gd name="adj3" fmla="val 33333"/>
            </a:avLst>
          </a:prstGeom>
          <a:solidFill>
            <a:schemeClr val="tx2"/>
          </a:solidFill>
          <a:ln w="38100">
            <a:solidFill>
              <a:schemeClr val="lt1">
                <a:lumMod val="95000"/>
                <a:lumOff val="0"/>
              </a:schemeClr>
            </a:solidFill>
            <a:miter lim="800000"/>
            <a:headEnd/>
            <a:tailEnd/>
          </a:ln>
          <a:effectLst>
            <a:outerShdw dist="28398" dir="3806097" algn="ctr" rotWithShape="0">
              <a:schemeClr val="accent6">
                <a:lumMod val="50000"/>
                <a:lumOff val="0"/>
                <a:alpha val="50000"/>
              </a:schemeClr>
            </a:outerShdw>
          </a:effectLst>
        </p:spPr>
        <p:txBody>
          <a:bodyPr rot="0" vert="horz" wrap="square" lIns="91440" tIns="45720" rIns="91440" bIns="45720" anchor="t" anchorCtr="0" upright="1">
            <a:noAutofit/>
          </a:bodyPr>
          <a:lstStyle/>
          <a:p>
            <a:endParaRPr lang="fr-FR"/>
          </a:p>
        </p:txBody>
      </p:sp>
      <p:sp>
        <p:nvSpPr>
          <p:cNvPr id="9" name="ZoneTexte 8">
            <a:extLst>
              <a:ext uri="{FF2B5EF4-FFF2-40B4-BE49-F238E27FC236}">
                <a16:creationId xmlns:a16="http://schemas.microsoft.com/office/drawing/2014/main" id="{0DC91200-4E3A-47F1-99CF-B055C2341C28}"/>
              </a:ext>
            </a:extLst>
          </p:cNvPr>
          <p:cNvSpPr txBox="1"/>
          <p:nvPr/>
        </p:nvSpPr>
        <p:spPr>
          <a:xfrm>
            <a:off x="151749" y="119958"/>
            <a:ext cx="5119042" cy="584775"/>
          </a:xfrm>
          <a:prstGeom prst="rect">
            <a:avLst/>
          </a:prstGeom>
          <a:noFill/>
        </p:spPr>
        <p:txBody>
          <a:bodyPr wrap="square" rtlCol="0">
            <a:spAutoFit/>
          </a:bodyPr>
          <a:lstStyle/>
          <a:p>
            <a:pPr algn="ctr"/>
            <a:r>
              <a:rPr lang="en-GB" sz="1600" b="1">
                <a:solidFill>
                  <a:schemeClr val="bg1"/>
                </a:solidFill>
              </a:rPr>
              <a:t>CONTENU ET DIMENSION ENCASTREMENT / SAILLIE</a:t>
            </a:r>
          </a:p>
          <a:p>
            <a:pPr algn="ctr"/>
            <a:r>
              <a:rPr lang="fr-FR" sz="1600" b="1">
                <a:solidFill>
                  <a:schemeClr val="bg1"/>
                </a:solidFill>
                <a:effectLst/>
                <a:latin typeface="Calibri (Corps)"/>
                <a:ea typeface="Calibri" panose="020F0502020204030204" pitchFamily="34" charset="0"/>
                <a:cs typeface="Times New Roman" panose="02020603050405020304" pitchFamily="18" charset="0"/>
              </a:rPr>
              <a:t>V270-0553 à V270-0555</a:t>
            </a:r>
            <a:endParaRPr lang="fr-FR" sz="1600">
              <a:solidFill>
                <a:schemeClr val="bg1"/>
              </a:solidFill>
              <a:effectLst/>
              <a:latin typeface="Calibri (Corps)"/>
              <a:ea typeface="Calibri" panose="020F0502020204030204" pitchFamily="34" charset="0"/>
              <a:cs typeface="Times New Roman" panose="02020603050405020304" pitchFamily="18" charset="0"/>
            </a:endParaRPr>
          </a:p>
        </p:txBody>
      </p:sp>
      <p:pic>
        <p:nvPicPr>
          <p:cNvPr id="37" name="Image 36">
            <a:extLst>
              <a:ext uri="{FF2B5EF4-FFF2-40B4-BE49-F238E27FC236}">
                <a16:creationId xmlns:a16="http://schemas.microsoft.com/office/drawing/2014/main" id="{00D6CE41-FB3D-4A74-93F5-BD5DBB63C1DF}"/>
              </a:ext>
            </a:extLst>
          </p:cNvPr>
          <p:cNvPicPr>
            <a:picLocks noChangeAspect="1"/>
          </p:cNvPicPr>
          <p:nvPr/>
        </p:nvPicPr>
        <p:blipFill>
          <a:blip r:embed="rId11"/>
          <a:stretch>
            <a:fillRect/>
          </a:stretch>
        </p:blipFill>
        <p:spPr>
          <a:xfrm>
            <a:off x="123670" y="2529274"/>
            <a:ext cx="1668726" cy="1715046"/>
          </a:xfrm>
          <a:prstGeom prst="rect">
            <a:avLst/>
          </a:prstGeom>
        </p:spPr>
      </p:pic>
      <p:pic>
        <p:nvPicPr>
          <p:cNvPr id="38" name="Image 37">
            <a:extLst>
              <a:ext uri="{FF2B5EF4-FFF2-40B4-BE49-F238E27FC236}">
                <a16:creationId xmlns:a16="http://schemas.microsoft.com/office/drawing/2014/main" id="{07070AEF-8EA7-43FE-BDFF-5843626C57D0}"/>
              </a:ext>
            </a:extLst>
          </p:cNvPr>
          <p:cNvPicPr>
            <a:picLocks noChangeAspect="1"/>
          </p:cNvPicPr>
          <p:nvPr/>
        </p:nvPicPr>
        <p:blipFill>
          <a:blip r:embed="rId12"/>
          <a:stretch>
            <a:fillRect/>
          </a:stretch>
        </p:blipFill>
        <p:spPr>
          <a:xfrm>
            <a:off x="1824462" y="2588793"/>
            <a:ext cx="1696912" cy="1732312"/>
          </a:xfrm>
          <a:prstGeom prst="rect">
            <a:avLst/>
          </a:prstGeom>
        </p:spPr>
      </p:pic>
      <p:pic>
        <p:nvPicPr>
          <p:cNvPr id="39" name="Image 38">
            <a:extLst>
              <a:ext uri="{FF2B5EF4-FFF2-40B4-BE49-F238E27FC236}">
                <a16:creationId xmlns:a16="http://schemas.microsoft.com/office/drawing/2014/main" id="{5277F1B4-AA10-4694-A5BD-7C4A4629D63E}"/>
              </a:ext>
            </a:extLst>
          </p:cNvPr>
          <p:cNvPicPr>
            <a:picLocks noChangeAspect="1"/>
          </p:cNvPicPr>
          <p:nvPr/>
        </p:nvPicPr>
        <p:blipFill>
          <a:blip r:embed="rId13"/>
          <a:stretch>
            <a:fillRect/>
          </a:stretch>
        </p:blipFill>
        <p:spPr>
          <a:xfrm>
            <a:off x="3562858" y="2509201"/>
            <a:ext cx="1659982" cy="1824723"/>
          </a:xfrm>
          <a:prstGeom prst="rect">
            <a:avLst/>
          </a:prstGeom>
        </p:spPr>
      </p:pic>
      <p:pic>
        <p:nvPicPr>
          <p:cNvPr id="40" name="Image 39">
            <a:extLst>
              <a:ext uri="{FF2B5EF4-FFF2-40B4-BE49-F238E27FC236}">
                <a16:creationId xmlns:a16="http://schemas.microsoft.com/office/drawing/2014/main" id="{9EBD207C-FF48-4217-9E4F-D83E25EB9CC2}"/>
              </a:ext>
            </a:extLst>
          </p:cNvPr>
          <p:cNvPicPr>
            <a:picLocks noChangeAspect="1"/>
          </p:cNvPicPr>
          <p:nvPr/>
        </p:nvPicPr>
        <p:blipFill rotWithShape="1">
          <a:blip r:embed="rId14"/>
          <a:srcRect b="35692"/>
          <a:stretch/>
        </p:blipFill>
        <p:spPr bwMode="auto">
          <a:xfrm>
            <a:off x="698187" y="1266558"/>
            <a:ext cx="386080" cy="533400"/>
          </a:xfrm>
          <a:prstGeom prst="rect">
            <a:avLst/>
          </a:prstGeom>
          <a:noFill/>
          <a:ln>
            <a:noFill/>
          </a:ln>
          <a:extLst>
            <a:ext uri="{53640926-AAD7-44D8-BBD7-CCE9431645EC}">
              <a14:shadowObscured xmlns:a14="http://schemas.microsoft.com/office/drawing/2010/main"/>
            </a:ext>
          </a:extLst>
        </p:spPr>
      </p:pic>
      <p:pic>
        <p:nvPicPr>
          <p:cNvPr id="53" name="Image 52">
            <a:extLst>
              <a:ext uri="{FF2B5EF4-FFF2-40B4-BE49-F238E27FC236}">
                <a16:creationId xmlns:a16="http://schemas.microsoft.com/office/drawing/2014/main" id="{99CC36A8-00A4-4F36-BA70-F04CB93CFEDF}"/>
              </a:ext>
            </a:extLst>
          </p:cNvPr>
          <p:cNvPicPr>
            <a:picLocks noChangeAspect="1"/>
          </p:cNvPicPr>
          <p:nvPr/>
        </p:nvPicPr>
        <p:blipFill rotWithShape="1">
          <a:blip r:embed="rId14"/>
          <a:srcRect b="35692"/>
          <a:stretch/>
        </p:blipFill>
        <p:spPr bwMode="auto">
          <a:xfrm>
            <a:off x="2861956" y="5642491"/>
            <a:ext cx="676391" cy="934487"/>
          </a:xfrm>
          <a:prstGeom prst="rect">
            <a:avLst/>
          </a:prstGeom>
          <a:noFill/>
          <a:ln>
            <a:noFill/>
          </a:ln>
          <a:extLst>
            <a:ext uri="{53640926-AAD7-44D8-BBD7-CCE9431645EC}">
              <a14:shadowObscured xmlns:a14="http://schemas.microsoft.com/office/drawing/2010/main"/>
            </a:ext>
          </a:extLst>
        </p:spPr>
      </p:pic>
      <p:sp>
        <p:nvSpPr>
          <p:cNvPr id="35" name="Ellipse 34">
            <a:extLst>
              <a:ext uri="{FF2B5EF4-FFF2-40B4-BE49-F238E27FC236}">
                <a16:creationId xmlns:a16="http://schemas.microsoft.com/office/drawing/2014/main" id="{FCB0C26A-7046-4A0B-83F0-12C8F8187A5D}"/>
              </a:ext>
            </a:extLst>
          </p:cNvPr>
          <p:cNvSpPr/>
          <p:nvPr/>
        </p:nvSpPr>
        <p:spPr>
          <a:xfrm>
            <a:off x="2816600" y="5399502"/>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3</a:t>
            </a:r>
          </a:p>
        </p:txBody>
      </p:sp>
      <p:pic>
        <p:nvPicPr>
          <p:cNvPr id="57" name="Image 56">
            <a:extLst>
              <a:ext uri="{FF2B5EF4-FFF2-40B4-BE49-F238E27FC236}">
                <a16:creationId xmlns:a16="http://schemas.microsoft.com/office/drawing/2014/main" id="{9B7BDC26-6F03-43D0-930F-26B63571D236}"/>
              </a:ext>
            </a:extLst>
          </p:cNvPr>
          <p:cNvPicPr>
            <a:picLocks noChangeAspect="1"/>
          </p:cNvPicPr>
          <p:nvPr/>
        </p:nvPicPr>
        <p:blipFill rotWithShape="1">
          <a:blip r:embed="rId14"/>
          <a:srcRect b="35692"/>
          <a:stretch/>
        </p:blipFill>
        <p:spPr bwMode="auto">
          <a:xfrm>
            <a:off x="1729474" y="5424194"/>
            <a:ext cx="804156" cy="1337909"/>
          </a:xfrm>
          <a:prstGeom prst="rect">
            <a:avLst/>
          </a:prstGeom>
          <a:noFill/>
          <a:ln>
            <a:noFill/>
          </a:ln>
          <a:extLst>
            <a:ext uri="{53640926-AAD7-44D8-BBD7-CCE9431645EC}">
              <a14:shadowObscured xmlns:a14="http://schemas.microsoft.com/office/drawing/2010/main"/>
            </a:ext>
          </a:extLst>
        </p:spPr>
      </p:pic>
      <p:sp>
        <p:nvSpPr>
          <p:cNvPr id="34" name="Ellipse 33">
            <a:extLst>
              <a:ext uri="{FF2B5EF4-FFF2-40B4-BE49-F238E27FC236}">
                <a16:creationId xmlns:a16="http://schemas.microsoft.com/office/drawing/2014/main" id="{B1BB6B20-A68E-4370-9764-03929F1E859C}"/>
              </a:ext>
            </a:extLst>
          </p:cNvPr>
          <p:cNvSpPr/>
          <p:nvPr/>
        </p:nvSpPr>
        <p:spPr>
          <a:xfrm>
            <a:off x="1674003" y="5415316"/>
            <a:ext cx="304800" cy="269046"/>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2</a:t>
            </a:r>
          </a:p>
        </p:txBody>
      </p:sp>
      <p:grpSp>
        <p:nvGrpSpPr>
          <p:cNvPr id="7" name="Groupe 6">
            <a:extLst>
              <a:ext uri="{FF2B5EF4-FFF2-40B4-BE49-F238E27FC236}">
                <a16:creationId xmlns:a16="http://schemas.microsoft.com/office/drawing/2014/main" id="{D0FD5457-82BB-493C-8ED0-D66199BCBF03}"/>
              </a:ext>
            </a:extLst>
          </p:cNvPr>
          <p:cNvGrpSpPr/>
          <p:nvPr/>
        </p:nvGrpSpPr>
        <p:grpSpPr>
          <a:xfrm>
            <a:off x="3684033" y="5596083"/>
            <a:ext cx="1552270" cy="1166020"/>
            <a:chOff x="3695032" y="5431709"/>
            <a:chExt cx="1552270" cy="1136423"/>
          </a:xfrm>
        </p:grpSpPr>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pic>
          <p:nvPicPr>
            <p:cNvPr id="71" name="Image 70">
              <a:extLst>
                <a:ext uri="{FF2B5EF4-FFF2-40B4-BE49-F238E27FC236}">
                  <a16:creationId xmlns:a16="http://schemas.microsoft.com/office/drawing/2014/main" id="{676C0A5A-C14F-4D50-AE0E-B6E342C8D62E}"/>
                </a:ext>
              </a:extLst>
            </p:cNvPr>
            <p:cNvPicPr>
              <a:picLocks noChangeAspect="1"/>
            </p:cNvPicPr>
            <p:nvPr/>
          </p:nvPicPr>
          <p:blipFill>
            <a:blip r:embed="rId15"/>
            <a:srcRect/>
            <a:stretch>
              <a:fillRect/>
            </a:stretch>
          </p:blipFill>
          <p:spPr bwMode="auto">
            <a:xfrm>
              <a:off x="3695032" y="5431709"/>
              <a:ext cx="1552270" cy="1096902"/>
            </a:xfrm>
            <a:prstGeom prst="rect">
              <a:avLst/>
            </a:prstGeom>
            <a:noFill/>
            <a:ln w="9525">
              <a:noFill/>
              <a:miter lim="800000"/>
              <a:headEnd/>
              <a:tailEnd/>
            </a:ln>
          </p:spPr>
        </p:pic>
        <p:sp>
          <p:nvSpPr>
            <p:cNvPr id="64" name="Rectangle 63">
              <a:extLst>
                <a:ext uri="{FF2B5EF4-FFF2-40B4-BE49-F238E27FC236}">
                  <a16:creationId xmlns:a16="http://schemas.microsoft.com/office/drawing/2014/main" id="{082A1437-661C-4DD0-AB7A-2DC6A8F043A6}"/>
                </a:ext>
              </a:extLst>
            </p:cNvPr>
            <p:cNvSpPr/>
            <p:nvPr/>
          </p:nvSpPr>
          <p:spPr>
            <a:xfrm>
              <a:off x="4747425" y="6202908"/>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5630438-6085-4C87-8007-D5304D0A690C}"/>
                </a:ext>
              </a:extLst>
            </p:cNvPr>
            <p:cNvSpPr/>
            <p:nvPr/>
          </p:nvSpPr>
          <p:spPr>
            <a:xfrm>
              <a:off x="3935494" y="6206320"/>
              <a:ext cx="45719" cy="147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8" name="Image 57">
            <a:extLst>
              <a:ext uri="{FF2B5EF4-FFF2-40B4-BE49-F238E27FC236}">
                <a16:creationId xmlns:a16="http://schemas.microsoft.com/office/drawing/2014/main" id="{BA662A54-D6A0-4ACF-BA32-83DD76657621}"/>
              </a:ext>
            </a:extLst>
          </p:cNvPr>
          <p:cNvPicPr>
            <a:picLocks noChangeAspect="1"/>
          </p:cNvPicPr>
          <p:nvPr/>
        </p:nvPicPr>
        <p:blipFill>
          <a:blip r:embed="rId16"/>
          <a:stretch>
            <a:fillRect/>
          </a:stretch>
        </p:blipFill>
        <p:spPr>
          <a:xfrm>
            <a:off x="1148532" y="1200995"/>
            <a:ext cx="282737" cy="696414"/>
          </a:xfrm>
          <a:prstGeom prst="rect">
            <a:avLst/>
          </a:prstGeom>
        </p:spPr>
      </p:pic>
      <p:grpSp>
        <p:nvGrpSpPr>
          <p:cNvPr id="73" name="Groupe 72">
            <a:extLst>
              <a:ext uri="{FF2B5EF4-FFF2-40B4-BE49-F238E27FC236}">
                <a16:creationId xmlns:a16="http://schemas.microsoft.com/office/drawing/2014/main" id="{5447FCF0-EF0A-475B-8814-A93484CDD220}"/>
              </a:ext>
            </a:extLst>
          </p:cNvPr>
          <p:cNvGrpSpPr/>
          <p:nvPr/>
        </p:nvGrpSpPr>
        <p:grpSpPr>
          <a:xfrm>
            <a:off x="2225813" y="1291807"/>
            <a:ext cx="385288" cy="611134"/>
            <a:chOff x="2294120" y="1291806"/>
            <a:chExt cx="314445" cy="564793"/>
          </a:xfrm>
        </p:grpSpPr>
        <p:pic>
          <p:nvPicPr>
            <p:cNvPr id="74" name="Image 73">
              <a:extLst>
                <a:ext uri="{FF2B5EF4-FFF2-40B4-BE49-F238E27FC236}">
                  <a16:creationId xmlns:a16="http://schemas.microsoft.com/office/drawing/2014/main" id="{9486D7D3-EA20-43DA-8D43-90DDAEFE634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94120" y="1291806"/>
              <a:ext cx="257687" cy="335500"/>
            </a:xfrm>
            <a:prstGeom prst="rect">
              <a:avLst/>
            </a:prstGeom>
            <a:noFill/>
            <a:ln>
              <a:noFill/>
            </a:ln>
          </p:spPr>
        </p:pic>
        <p:sp>
          <p:nvSpPr>
            <p:cNvPr id="75" name="Text Box 551">
              <a:extLst>
                <a:ext uri="{FF2B5EF4-FFF2-40B4-BE49-F238E27FC236}">
                  <a16:creationId xmlns:a16="http://schemas.microsoft.com/office/drawing/2014/main" id="{0F490685-0EF3-47ED-A5F9-DE03096688DC}"/>
                </a:ext>
              </a:extLst>
            </p:cNvPr>
            <p:cNvSpPr txBox="1">
              <a:spLocks noChangeArrowheads="1"/>
            </p:cNvSpPr>
            <p:nvPr/>
          </p:nvSpPr>
          <p:spPr bwMode="auto">
            <a:xfrm>
              <a:off x="2312514" y="1626160"/>
              <a:ext cx="296051" cy="230439"/>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15000"/>
                </a:lnSpc>
                <a:spcAft>
                  <a:spcPts val="1000"/>
                </a:spcAft>
              </a:pPr>
              <a:r>
                <a:rPr lang="fr-FR" sz="1200">
                  <a:effectLst/>
                  <a:latin typeface="Calibri (Corps)"/>
                  <a:ea typeface="Calibri" panose="020F0502020204030204" pitchFamily="34" charset="0"/>
                  <a:cs typeface="Times New Roman" panose="02020603050405020304" pitchFamily="18" charset="0"/>
                </a:rPr>
                <a:t>X 3</a:t>
              </a:r>
            </a:p>
          </p:txBody>
        </p:sp>
      </p:grpSp>
      <p:pic>
        <p:nvPicPr>
          <p:cNvPr id="76" name="Image 75">
            <a:extLst>
              <a:ext uri="{FF2B5EF4-FFF2-40B4-BE49-F238E27FC236}">
                <a16:creationId xmlns:a16="http://schemas.microsoft.com/office/drawing/2014/main" id="{1D3C02EF-BF0B-4393-9E89-B7112F6A37F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51820" y="1234802"/>
            <a:ext cx="317706" cy="558582"/>
          </a:xfrm>
          <a:prstGeom prst="rect">
            <a:avLst/>
          </a:prstGeom>
        </p:spPr>
      </p:pic>
      <p:pic>
        <p:nvPicPr>
          <p:cNvPr id="77" name="Image 76">
            <a:extLst>
              <a:ext uri="{FF2B5EF4-FFF2-40B4-BE49-F238E27FC236}">
                <a16:creationId xmlns:a16="http://schemas.microsoft.com/office/drawing/2014/main" id="{433D1071-8698-449C-9C2F-2E48E4BBC073}"/>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462469" y="1341691"/>
            <a:ext cx="282737" cy="466456"/>
          </a:xfrm>
          <a:prstGeom prst="rect">
            <a:avLst/>
          </a:prstGeom>
        </p:spPr>
      </p:pic>
      <p:sp>
        <p:nvSpPr>
          <p:cNvPr id="10" name="Espace réservé du numéro de diapositive 2">
            <a:extLst>
              <a:ext uri="{FF2B5EF4-FFF2-40B4-BE49-F238E27FC236}">
                <a16:creationId xmlns:a16="http://schemas.microsoft.com/office/drawing/2014/main" id="{9C570DEC-5DA9-03E4-3125-0F8ED2E76F2F}"/>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3</a:t>
            </a:fld>
            <a:endParaRPr lang="fr-FR"/>
          </a:p>
        </p:txBody>
      </p:sp>
    </p:spTree>
    <p:extLst>
      <p:ext uri="{BB962C8B-B14F-4D97-AF65-F5344CB8AC3E}">
        <p14:creationId xmlns:p14="http://schemas.microsoft.com/office/powerpoint/2010/main" val="397726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56A1A724-F6E3-4832-ABB9-15FC1C0E97C4}"/>
              </a:ext>
            </a:extLst>
          </p:cNvPr>
          <p:cNvGrpSpPr/>
          <p:nvPr/>
        </p:nvGrpSpPr>
        <p:grpSpPr>
          <a:xfrm>
            <a:off x="0" y="1092038"/>
            <a:ext cx="5334001" cy="4885181"/>
            <a:chOff x="0" y="1092038"/>
            <a:chExt cx="5334001" cy="4885181"/>
          </a:xfrm>
        </p:grpSpPr>
        <p:pic>
          <p:nvPicPr>
            <p:cNvPr id="18" name="Image 17">
              <a:extLst>
                <a:ext uri="{FF2B5EF4-FFF2-40B4-BE49-F238E27FC236}">
                  <a16:creationId xmlns:a16="http://schemas.microsoft.com/office/drawing/2014/main" id="{ADAF42BD-96D4-4024-A645-A97C9B41C671}"/>
                </a:ext>
              </a:extLst>
            </p:cNvPr>
            <p:cNvPicPr>
              <a:picLocks noChangeAspect="1"/>
            </p:cNvPicPr>
            <p:nvPr/>
          </p:nvPicPr>
          <p:blipFill>
            <a:blip r:embed="rId2"/>
            <a:stretch>
              <a:fillRect/>
            </a:stretch>
          </p:blipFill>
          <p:spPr>
            <a:xfrm>
              <a:off x="0" y="1092038"/>
              <a:ext cx="5334001" cy="4885181"/>
            </a:xfrm>
            <a:prstGeom prst="rect">
              <a:avLst/>
            </a:prstGeom>
          </p:spPr>
        </p:pic>
        <p:sp>
          <p:nvSpPr>
            <p:cNvPr id="21" name="Rectangle 20">
              <a:extLst>
                <a:ext uri="{FF2B5EF4-FFF2-40B4-BE49-F238E27FC236}">
                  <a16:creationId xmlns:a16="http://schemas.microsoft.com/office/drawing/2014/main" id="{53EBD21C-230E-454B-8C30-B67BBBF08EA2}"/>
                </a:ext>
              </a:extLst>
            </p:cNvPr>
            <p:cNvSpPr/>
            <p:nvPr/>
          </p:nvSpPr>
          <p:spPr>
            <a:xfrm>
              <a:off x="611448" y="4305469"/>
              <a:ext cx="247744" cy="8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object 5"/>
          <p:cNvSpPr/>
          <p:nvPr/>
        </p:nvSpPr>
        <p:spPr>
          <a:xfrm>
            <a:off x="0" y="5977218"/>
            <a:ext cx="5328285" cy="1582925"/>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object 7">
            <a:extLst>
              <a:ext uri="{FF2B5EF4-FFF2-40B4-BE49-F238E27FC236}">
                <a16:creationId xmlns:a16="http://schemas.microsoft.com/office/drawing/2014/main" id="{71118128-A139-4B49-9C97-D6E1362625EB}"/>
              </a:ext>
            </a:extLst>
          </p:cNvPr>
          <p:cNvSpPr txBox="1"/>
          <p:nvPr/>
        </p:nvSpPr>
        <p:spPr>
          <a:xfrm>
            <a:off x="-43596" y="333109"/>
            <a:ext cx="5328285" cy="259045"/>
          </a:xfrm>
          <a:prstGeom prst="rect">
            <a:avLst/>
          </a:prstGeom>
        </p:spPr>
        <p:txBody>
          <a:bodyPr vert="horz" wrap="square" lIns="0" tIns="12700" rIns="0" bIns="0" rtlCol="0">
            <a:spAutoFit/>
          </a:bodyPr>
          <a:lstStyle/>
          <a:p>
            <a:pPr indent="-228600" algn="ctr">
              <a:tabLst>
                <a:tab pos="457200" algn="l"/>
                <a:tab pos="228600" algn="l"/>
              </a:tabLst>
            </a:pPr>
            <a:r>
              <a:rPr lang="fr-FR" sz="1600" b="1" cap="small">
                <a:solidFill>
                  <a:schemeClr val="bg1"/>
                </a:solidFill>
                <a:effectLst/>
                <a:latin typeface="+mj-lt"/>
              </a:rPr>
              <a:t>CÂBLAGE DE L’INTERPHONE </a:t>
            </a:r>
          </a:p>
        </p:txBody>
      </p:sp>
      <p:sp>
        <p:nvSpPr>
          <p:cNvPr id="8" name="Rectangle 2">
            <a:extLst>
              <a:ext uri="{FF2B5EF4-FFF2-40B4-BE49-F238E27FC236}">
                <a16:creationId xmlns:a16="http://schemas.microsoft.com/office/drawing/2014/main" id="{F5E75BDE-AC12-46B1-B09E-058A85AF6CE9}"/>
              </a:ext>
            </a:extLst>
          </p:cNvPr>
          <p:cNvSpPr>
            <a:spLocks noChangeArrowheads="1"/>
          </p:cNvSpPr>
          <p:nvPr/>
        </p:nvSpPr>
        <p:spPr bwMode="auto">
          <a:xfrm>
            <a:off x="-3886200" y="165735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a:extLst>
              <a:ext uri="{FF2B5EF4-FFF2-40B4-BE49-F238E27FC236}">
                <a16:creationId xmlns:a16="http://schemas.microsoft.com/office/drawing/2014/main" id="{36B43FA4-51EC-4F19-A8E8-D83159DB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 y="6032341"/>
            <a:ext cx="735178" cy="64328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9678309E-A457-4DE8-9EE7-69D34BAFA123}"/>
              </a:ext>
            </a:extLst>
          </p:cNvPr>
          <p:cNvSpPr txBox="1"/>
          <p:nvPr/>
        </p:nvSpPr>
        <p:spPr>
          <a:xfrm>
            <a:off x="830617" y="5993531"/>
            <a:ext cx="4454072" cy="1231106"/>
          </a:xfrm>
          <a:prstGeom prst="rect">
            <a:avLst/>
          </a:prstGeom>
          <a:noFill/>
        </p:spPr>
        <p:txBody>
          <a:bodyPr wrap="square">
            <a:spAutoFit/>
          </a:bodyPr>
          <a:lstStyle/>
          <a:p>
            <a:pPr algn="ctr"/>
            <a:r>
              <a:rPr lang="fr-FR" sz="1200" b="1">
                <a:effectLst/>
                <a:ea typeface="Times New Roman" panose="02020603050405020304" pitchFamily="18" charset="0"/>
                <a:cs typeface="Times New Roman" panose="02020603050405020304" pitchFamily="18" charset="0"/>
              </a:rPr>
              <a:t>Attention lors de la fermeture du produit, risque de pincer les câbles.</a:t>
            </a:r>
          </a:p>
          <a:p>
            <a:pPr algn="ctr"/>
            <a:endParaRPr lang="fr-FR" sz="1200">
              <a:effectLst/>
              <a:ea typeface="Times New Roman" panose="02020603050405020304" pitchFamily="18" charset="0"/>
              <a:cs typeface="Times New Roman" panose="02020603050405020304" pitchFamily="18" charset="0"/>
            </a:endParaRPr>
          </a:p>
          <a:p>
            <a:pPr algn="ctr"/>
            <a:r>
              <a:rPr lang="fr-FR" sz="1200" b="1">
                <a:effectLst/>
                <a:ea typeface="Times New Roman" panose="02020603050405020304" pitchFamily="18" charset="0"/>
                <a:cs typeface="Times New Roman" panose="02020603050405020304" pitchFamily="18" charset="0"/>
              </a:rPr>
              <a:t>Risques de coupure des câbles au moment du serrage.</a:t>
            </a:r>
          </a:p>
          <a:p>
            <a:pPr algn="ctr"/>
            <a:endParaRPr lang="fr-FR" sz="1200" b="1">
              <a:ea typeface="Times New Roman" panose="02020603050405020304" pitchFamily="18" charset="0"/>
              <a:cs typeface="Times New Roman" panose="02020603050405020304" pitchFamily="18" charset="0"/>
            </a:endParaRPr>
          </a:p>
          <a:p>
            <a:pPr algn="ctr"/>
            <a:endParaRPr lang="fr-FR" sz="1400" b="1">
              <a:ea typeface="Times New Roman" panose="02020603050405020304" pitchFamily="18" charset="0"/>
              <a:cs typeface="Times New Roman" panose="02020603050405020304" pitchFamily="18" charset="0"/>
            </a:endParaRPr>
          </a:p>
        </p:txBody>
      </p:sp>
      <p:pic>
        <p:nvPicPr>
          <p:cNvPr id="26" name="Image 25" descr="Une image contenant texte, outil&#10;&#10;Description générée automatiquement">
            <a:extLst>
              <a:ext uri="{FF2B5EF4-FFF2-40B4-BE49-F238E27FC236}">
                <a16:creationId xmlns:a16="http://schemas.microsoft.com/office/drawing/2014/main" id="{AF54C380-A038-4B70-B39C-06A6D8373F85}"/>
              </a:ext>
            </a:extLst>
          </p:cNvPr>
          <p:cNvPicPr>
            <a:picLocks noChangeAspect="1"/>
          </p:cNvPicPr>
          <p:nvPr/>
        </p:nvPicPr>
        <p:blipFill rotWithShape="1">
          <a:blip r:embed="rId4">
            <a:extLst>
              <a:ext uri="{28A0092B-C50C-407E-A947-70E740481C1C}">
                <a14:useLocalDpi xmlns:a14="http://schemas.microsoft.com/office/drawing/2010/main" val="0"/>
              </a:ext>
            </a:extLst>
          </a:blip>
          <a:srcRect t="36528"/>
          <a:stretch/>
        </p:blipFill>
        <p:spPr>
          <a:xfrm>
            <a:off x="3573093" y="4818997"/>
            <a:ext cx="808407" cy="337044"/>
          </a:xfrm>
          <a:prstGeom prst="rect">
            <a:avLst/>
          </a:prstGeom>
        </p:spPr>
      </p:pic>
      <p:sp>
        <p:nvSpPr>
          <p:cNvPr id="2" name="ZoneTexte 1">
            <a:extLst>
              <a:ext uri="{FF2B5EF4-FFF2-40B4-BE49-F238E27FC236}">
                <a16:creationId xmlns:a16="http://schemas.microsoft.com/office/drawing/2014/main" id="{25C9FEC0-691F-451F-B252-7B4E4AB265FB}"/>
              </a:ext>
            </a:extLst>
          </p:cNvPr>
          <p:cNvSpPr txBox="1"/>
          <p:nvPr/>
        </p:nvSpPr>
        <p:spPr>
          <a:xfrm>
            <a:off x="3573093" y="5102513"/>
            <a:ext cx="625492" cy="369332"/>
          </a:xfrm>
          <a:prstGeom prst="rect">
            <a:avLst/>
          </a:prstGeom>
          <a:noFill/>
        </p:spPr>
        <p:txBody>
          <a:bodyPr wrap="none" rtlCol="0">
            <a:spAutoFit/>
          </a:bodyPr>
          <a:lstStyle/>
          <a:p>
            <a:r>
              <a:rPr lang="fr-FR"/>
              <a:t>8/10</a:t>
            </a:r>
          </a:p>
        </p:txBody>
      </p:sp>
      <p:sp>
        <p:nvSpPr>
          <p:cNvPr id="15" name="object 4">
            <a:extLst>
              <a:ext uri="{FF2B5EF4-FFF2-40B4-BE49-F238E27FC236}">
                <a16:creationId xmlns:a16="http://schemas.microsoft.com/office/drawing/2014/main" id="{30403086-75B8-4352-AC99-E70B625FB880}"/>
              </a:ext>
            </a:extLst>
          </p:cNvPr>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16" name="object 6">
            <a:extLst>
              <a:ext uri="{FF2B5EF4-FFF2-40B4-BE49-F238E27FC236}">
                <a16:creationId xmlns:a16="http://schemas.microsoft.com/office/drawing/2014/main" id="{DE9D8004-F4B4-4ABE-AD3F-7194614C85EE}"/>
              </a:ext>
            </a:extLst>
          </p:cNvPr>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17" name="ZoneTexte 16">
            <a:extLst>
              <a:ext uri="{FF2B5EF4-FFF2-40B4-BE49-F238E27FC236}">
                <a16:creationId xmlns:a16="http://schemas.microsoft.com/office/drawing/2014/main" id="{57677BCC-3097-46FF-9EE2-94BDAC39DE03}"/>
              </a:ext>
            </a:extLst>
          </p:cNvPr>
          <p:cNvSpPr txBox="1"/>
          <p:nvPr/>
        </p:nvSpPr>
        <p:spPr>
          <a:xfrm>
            <a:off x="151749" y="119958"/>
            <a:ext cx="5119042" cy="584775"/>
          </a:xfrm>
          <a:prstGeom prst="rect">
            <a:avLst/>
          </a:prstGeom>
          <a:noFill/>
        </p:spPr>
        <p:txBody>
          <a:bodyPr wrap="square" lIns="91440" tIns="45720" rIns="91440" bIns="45720" rtlCol="0" anchor="t">
            <a:spAutoFit/>
          </a:bodyPr>
          <a:lstStyle/>
          <a:p>
            <a:pPr algn="ctr"/>
            <a:r>
              <a:rPr lang="en-GB" sz="1600" b="1">
                <a:solidFill>
                  <a:schemeClr val="bg1"/>
                </a:solidFill>
              </a:rPr>
              <a:t>CABLAGE AVEC CENTRALE 1 PORTE</a:t>
            </a:r>
          </a:p>
          <a:p>
            <a:pPr algn="ctr"/>
            <a:r>
              <a:rPr lang="fr-FR" sz="1600" b="1">
                <a:solidFill>
                  <a:schemeClr val="bg1"/>
                </a:solidFill>
                <a:effectLst/>
                <a:latin typeface="Calibri (Corps)"/>
                <a:ea typeface="Calibri"/>
                <a:cs typeface="Times New Roman"/>
              </a:rPr>
              <a:t>V270-0559 à V270-0564 / </a:t>
            </a:r>
            <a:r>
              <a:rPr lang="fr-FR" sz="1600" b="1">
                <a:solidFill>
                  <a:schemeClr val="bg1"/>
                </a:solidFill>
                <a:latin typeface="Calibri (Corps)"/>
                <a:ea typeface="Calibri"/>
                <a:cs typeface="Times New Roman"/>
              </a:rPr>
              <a:t>V270-0577</a:t>
            </a:r>
            <a:r>
              <a:rPr lang="fr-FR" sz="1600" b="1">
                <a:solidFill>
                  <a:schemeClr val="bg1"/>
                </a:solidFill>
                <a:effectLst/>
                <a:latin typeface="Calibri (Corps)"/>
                <a:ea typeface="Calibri"/>
                <a:cs typeface="Times New Roman"/>
              </a:rPr>
              <a:t> à </a:t>
            </a:r>
            <a:r>
              <a:rPr lang="fr-FR" sz="1600" b="1">
                <a:solidFill>
                  <a:schemeClr val="bg1"/>
                </a:solidFill>
                <a:latin typeface="Calibri (Corps)"/>
                <a:ea typeface="Calibri"/>
                <a:cs typeface="Times New Roman"/>
              </a:rPr>
              <a:t>V270-0579</a:t>
            </a:r>
            <a:endParaRPr lang="fr-FR" sz="1600">
              <a:solidFill>
                <a:schemeClr val="bg1"/>
              </a:solidFill>
              <a:effectLst/>
              <a:latin typeface="Calibri (Corps)"/>
              <a:ea typeface="Calibri"/>
              <a:cs typeface="Times New Roman"/>
            </a:endParaRPr>
          </a:p>
        </p:txBody>
      </p:sp>
      <p:sp>
        <p:nvSpPr>
          <p:cNvPr id="6" name="Espace réservé du numéro de diapositive 2">
            <a:extLst>
              <a:ext uri="{FF2B5EF4-FFF2-40B4-BE49-F238E27FC236}">
                <a16:creationId xmlns:a16="http://schemas.microsoft.com/office/drawing/2014/main" id="{B2752510-2643-413F-CF60-25CC5033C405}"/>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4</a:t>
            </a:fld>
            <a:endParaRPr lang="fr-FR"/>
          </a:p>
        </p:txBody>
      </p:sp>
    </p:spTree>
    <p:extLst>
      <p:ext uri="{BB962C8B-B14F-4D97-AF65-F5344CB8AC3E}">
        <p14:creationId xmlns:p14="http://schemas.microsoft.com/office/powerpoint/2010/main" val="187346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272DE8D4-6E95-4B9F-B855-C62F7FBD4108}"/>
              </a:ext>
            </a:extLst>
          </p:cNvPr>
          <p:cNvGrpSpPr/>
          <p:nvPr/>
        </p:nvGrpSpPr>
        <p:grpSpPr>
          <a:xfrm>
            <a:off x="8844" y="1167754"/>
            <a:ext cx="5325156" cy="4088759"/>
            <a:chOff x="8844" y="1167754"/>
            <a:chExt cx="5325156" cy="4088759"/>
          </a:xfrm>
        </p:grpSpPr>
        <p:pic>
          <p:nvPicPr>
            <p:cNvPr id="20" name="Image 19">
              <a:extLst>
                <a:ext uri="{FF2B5EF4-FFF2-40B4-BE49-F238E27FC236}">
                  <a16:creationId xmlns:a16="http://schemas.microsoft.com/office/drawing/2014/main" id="{851E570E-F77F-4A6A-A42A-76FEB353521F}"/>
                </a:ext>
              </a:extLst>
            </p:cNvPr>
            <p:cNvPicPr>
              <a:picLocks noChangeAspect="1"/>
            </p:cNvPicPr>
            <p:nvPr/>
          </p:nvPicPr>
          <p:blipFill>
            <a:blip r:embed="rId2"/>
            <a:stretch>
              <a:fillRect/>
            </a:stretch>
          </p:blipFill>
          <p:spPr>
            <a:xfrm>
              <a:off x="8844" y="1167754"/>
              <a:ext cx="5325156" cy="4088759"/>
            </a:xfrm>
            <a:prstGeom prst="rect">
              <a:avLst/>
            </a:prstGeom>
          </p:spPr>
        </p:pic>
        <p:pic>
          <p:nvPicPr>
            <p:cNvPr id="24" name="Image 23">
              <a:extLst>
                <a:ext uri="{FF2B5EF4-FFF2-40B4-BE49-F238E27FC236}">
                  <a16:creationId xmlns:a16="http://schemas.microsoft.com/office/drawing/2014/main" id="{6D9B00AE-37B0-40A2-A906-F277EAEFBB7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96578" y="4454822"/>
              <a:ext cx="876300" cy="600075"/>
            </a:xfrm>
            <a:prstGeom prst="rect">
              <a:avLst/>
            </a:prstGeom>
            <a:noFill/>
            <a:ln w="9525">
              <a:noFill/>
              <a:miter lim="800000"/>
              <a:headEnd/>
              <a:tailEnd/>
            </a:ln>
          </p:spPr>
        </p:pic>
      </p:grpSp>
      <p:sp>
        <p:nvSpPr>
          <p:cNvPr id="5" name="object 5"/>
          <p:cNvSpPr/>
          <p:nvPr/>
        </p:nvSpPr>
        <p:spPr>
          <a:xfrm>
            <a:off x="0" y="5977218"/>
            <a:ext cx="5328285" cy="1582925"/>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42" name="object 42"/>
          <p:cNvSpPr/>
          <p:nvPr/>
        </p:nvSpPr>
        <p:spPr>
          <a:xfrm>
            <a:off x="3463255"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45" name="object 45"/>
          <p:cNvSpPr/>
          <p:nvPr/>
        </p:nvSpPr>
        <p:spPr>
          <a:xfrm>
            <a:off x="4316381" y="6568132"/>
            <a:ext cx="0" cy="0"/>
          </a:xfrm>
          <a:custGeom>
            <a:avLst/>
            <a:gdLst/>
            <a:ahLst/>
            <a:cxnLst/>
            <a:rect l="l" t="t" r="r" b="b"/>
            <a:pathLst>
              <a:path>
                <a:moveTo>
                  <a:pt x="0" y="0"/>
                </a:moveTo>
                <a:lnTo>
                  <a:pt x="0" y="0"/>
                </a:lnTo>
              </a:path>
            </a:pathLst>
          </a:custGeom>
          <a:ln w="12700">
            <a:solidFill>
              <a:srgbClr val="231F20"/>
            </a:solidFill>
          </a:ln>
        </p:spPr>
        <p:txBody>
          <a:bodyPr wrap="square" lIns="0" tIns="0" rIns="0" bIns="0" rtlCol="0"/>
          <a:lstStyle/>
          <a:p>
            <a:endParaRPr/>
          </a:p>
        </p:txBody>
      </p:sp>
      <p:sp>
        <p:nvSpPr>
          <p:cNvPr id="62" name="Text Box 2">
            <a:extLst>
              <a:ext uri="{FF2B5EF4-FFF2-40B4-BE49-F238E27FC236}">
                <a16:creationId xmlns:a16="http://schemas.microsoft.com/office/drawing/2014/main" id="{F752F2D5-1B2C-4D6B-82FC-F8A38472870F}"/>
              </a:ext>
            </a:extLst>
          </p:cNvPr>
          <p:cNvSpPr txBox="1">
            <a:spLocks noChangeArrowheads="1"/>
          </p:cNvSpPr>
          <p:nvPr/>
        </p:nvSpPr>
        <p:spPr bwMode="auto">
          <a:xfrm>
            <a:off x="3385125" y="3654274"/>
            <a:ext cx="566737"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object 7">
            <a:extLst>
              <a:ext uri="{FF2B5EF4-FFF2-40B4-BE49-F238E27FC236}">
                <a16:creationId xmlns:a16="http://schemas.microsoft.com/office/drawing/2014/main" id="{71118128-A139-4B49-9C97-D6E1362625EB}"/>
              </a:ext>
            </a:extLst>
          </p:cNvPr>
          <p:cNvSpPr txBox="1"/>
          <p:nvPr/>
        </p:nvSpPr>
        <p:spPr>
          <a:xfrm>
            <a:off x="-43596" y="333109"/>
            <a:ext cx="5328285" cy="259045"/>
          </a:xfrm>
          <a:prstGeom prst="rect">
            <a:avLst/>
          </a:prstGeom>
        </p:spPr>
        <p:txBody>
          <a:bodyPr vert="horz" wrap="square" lIns="0" tIns="12700" rIns="0" bIns="0" rtlCol="0">
            <a:spAutoFit/>
          </a:bodyPr>
          <a:lstStyle/>
          <a:p>
            <a:pPr indent="-228600" algn="ctr">
              <a:tabLst>
                <a:tab pos="457200" algn="l"/>
                <a:tab pos="228600" algn="l"/>
              </a:tabLst>
            </a:pPr>
            <a:r>
              <a:rPr lang="fr-FR" sz="1600" b="1" cap="small">
                <a:solidFill>
                  <a:schemeClr val="bg1"/>
                </a:solidFill>
                <a:effectLst/>
                <a:latin typeface="+mj-lt"/>
              </a:rPr>
              <a:t>CÂBLAGE DE L’INTERPHONE </a:t>
            </a:r>
          </a:p>
        </p:txBody>
      </p:sp>
      <p:sp>
        <p:nvSpPr>
          <p:cNvPr id="8" name="Rectangle 2">
            <a:extLst>
              <a:ext uri="{FF2B5EF4-FFF2-40B4-BE49-F238E27FC236}">
                <a16:creationId xmlns:a16="http://schemas.microsoft.com/office/drawing/2014/main" id="{F5E75BDE-AC12-46B1-B09E-058A85AF6CE9}"/>
              </a:ext>
            </a:extLst>
          </p:cNvPr>
          <p:cNvSpPr>
            <a:spLocks noChangeArrowheads="1"/>
          </p:cNvSpPr>
          <p:nvPr/>
        </p:nvSpPr>
        <p:spPr bwMode="auto">
          <a:xfrm>
            <a:off x="-3886200" y="165735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5" name="Picture 1">
            <a:extLst>
              <a:ext uri="{FF2B5EF4-FFF2-40B4-BE49-F238E27FC236}">
                <a16:creationId xmlns:a16="http://schemas.microsoft.com/office/drawing/2014/main" id="{36B43FA4-51EC-4F19-A8E8-D83159DB0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 y="6005708"/>
            <a:ext cx="735178" cy="643281"/>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9678309E-A457-4DE8-9EE7-69D34BAFA123}"/>
              </a:ext>
            </a:extLst>
          </p:cNvPr>
          <p:cNvSpPr txBox="1"/>
          <p:nvPr/>
        </p:nvSpPr>
        <p:spPr>
          <a:xfrm>
            <a:off x="830617" y="5984653"/>
            <a:ext cx="4454072" cy="1261884"/>
          </a:xfrm>
          <a:prstGeom prst="rect">
            <a:avLst/>
          </a:prstGeom>
          <a:noFill/>
        </p:spPr>
        <p:txBody>
          <a:bodyPr wrap="square">
            <a:spAutoFit/>
          </a:bodyPr>
          <a:lstStyle/>
          <a:p>
            <a:pPr algn="ctr"/>
            <a:r>
              <a:rPr lang="fr-FR" sz="1200" b="1">
                <a:effectLst/>
                <a:ea typeface="Times New Roman" panose="02020603050405020304" pitchFamily="18" charset="0"/>
                <a:cs typeface="Times New Roman" panose="02020603050405020304" pitchFamily="18" charset="0"/>
              </a:rPr>
              <a:t>Attention lors de la fermeture du produit, risque de pincer les câbles.</a:t>
            </a:r>
          </a:p>
          <a:p>
            <a:pPr algn="ctr"/>
            <a:endParaRPr lang="fr-FR" sz="1200">
              <a:effectLst/>
              <a:ea typeface="Times New Roman" panose="02020603050405020304" pitchFamily="18" charset="0"/>
              <a:cs typeface="Times New Roman" panose="02020603050405020304" pitchFamily="18" charset="0"/>
            </a:endParaRPr>
          </a:p>
          <a:p>
            <a:pPr algn="ctr"/>
            <a:r>
              <a:rPr lang="fr-FR" sz="1200" b="1">
                <a:effectLst/>
                <a:ea typeface="Times New Roman" panose="02020603050405020304" pitchFamily="18" charset="0"/>
                <a:cs typeface="Times New Roman" panose="02020603050405020304" pitchFamily="18" charset="0"/>
              </a:rPr>
              <a:t>Risques de coupure des câbles au moment du serrage.</a:t>
            </a:r>
          </a:p>
          <a:p>
            <a:pPr algn="ctr"/>
            <a:endParaRPr lang="fr-FR" sz="1400" b="1">
              <a:ea typeface="Times New Roman" panose="02020603050405020304" pitchFamily="18" charset="0"/>
              <a:cs typeface="Times New Roman" panose="02020603050405020304" pitchFamily="18" charset="0"/>
            </a:endParaRPr>
          </a:p>
          <a:p>
            <a:pPr algn="ctr"/>
            <a:endParaRPr lang="fr-FR" sz="1400" b="1">
              <a:ea typeface="Times New Roman" panose="02020603050405020304" pitchFamily="18" charset="0"/>
              <a:cs typeface="Times New Roman" panose="02020603050405020304" pitchFamily="18" charset="0"/>
            </a:endParaRPr>
          </a:p>
        </p:txBody>
      </p:sp>
      <p:pic>
        <p:nvPicPr>
          <p:cNvPr id="26" name="Image 25" descr="Une image contenant texte, outil&#10;&#10;Description générée automatiquement">
            <a:extLst>
              <a:ext uri="{FF2B5EF4-FFF2-40B4-BE49-F238E27FC236}">
                <a16:creationId xmlns:a16="http://schemas.microsoft.com/office/drawing/2014/main" id="{AF54C380-A038-4B70-B39C-06A6D8373F85}"/>
              </a:ext>
            </a:extLst>
          </p:cNvPr>
          <p:cNvPicPr>
            <a:picLocks noChangeAspect="1"/>
          </p:cNvPicPr>
          <p:nvPr/>
        </p:nvPicPr>
        <p:blipFill rotWithShape="1">
          <a:blip r:embed="rId5">
            <a:extLst>
              <a:ext uri="{28A0092B-C50C-407E-A947-70E740481C1C}">
                <a14:useLocalDpi xmlns:a14="http://schemas.microsoft.com/office/drawing/2010/main" val="0"/>
              </a:ext>
            </a:extLst>
          </a:blip>
          <a:srcRect t="36528"/>
          <a:stretch/>
        </p:blipFill>
        <p:spPr>
          <a:xfrm>
            <a:off x="1801443" y="1648562"/>
            <a:ext cx="865558" cy="360872"/>
          </a:xfrm>
          <a:prstGeom prst="rect">
            <a:avLst/>
          </a:prstGeom>
        </p:spPr>
      </p:pic>
      <p:sp>
        <p:nvSpPr>
          <p:cNvPr id="2" name="ZoneTexte 1">
            <a:extLst>
              <a:ext uri="{FF2B5EF4-FFF2-40B4-BE49-F238E27FC236}">
                <a16:creationId xmlns:a16="http://schemas.microsoft.com/office/drawing/2014/main" id="{25C9FEC0-691F-451F-B252-7B4E4AB265FB}"/>
              </a:ext>
            </a:extLst>
          </p:cNvPr>
          <p:cNvSpPr txBox="1"/>
          <p:nvPr/>
        </p:nvSpPr>
        <p:spPr>
          <a:xfrm>
            <a:off x="1921476" y="2015165"/>
            <a:ext cx="625492" cy="369332"/>
          </a:xfrm>
          <a:prstGeom prst="rect">
            <a:avLst/>
          </a:prstGeom>
          <a:noFill/>
        </p:spPr>
        <p:txBody>
          <a:bodyPr wrap="none" rtlCol="0">
            <a:spAutoFit/>
          </a:bodyPr>
          <a:lstStyle/>
          <a:p>
            <a:r>
              <a:rPr lang="fr-FR"/>
              <a:t>8/10</a:t>
            </a:r>
          </a:p>
        </p:txBody>
      </p:sp>
      <p:sp>
        <p:nvSpPr>
          <p:cNvPr id="15" name="object 4">
            <a:extLst>
              <a:ext uri="{FF2B5EF4-FFF2-40B4-BE49-F238E27FC236}">
                <a16:creationId xmlns:a16="http://schemas.microsoft.com/office/drawing/2014/main" id="{30403086-75B8-4352-AC99-E70B625FB880}"/>
              </a:ext>
            </a:extLst>
          </p:cNvPr>
          <p:cNvSpPr/>
          <p:nvPr/>
        </p:nvSpPr>
        <p:spPr>
          <a:xfrm>
            <a:off x="0" y="-27929"/>
            <a:ext cx="5328285" cy="848854"/>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16" name="object 6">
            <a:extLst>
              <a:ext uri="{FF2B5EF4-FFF2-40B4-BE49-F238E27FC236}">
                <a16:creationId xmlns:a16="http://schemas.microsoft.com/office/drawing/2014/main" id="{DE9D8004-F4B4-4ABE-AD3F-7194614C85EE}"/>
              </a:ext>
            </a:extLst>
          </p:cNvPr>
          <p:cNvSpPr/>
          <p:nvPr/>
        </p:nvSpPr>
        <p:spPr>
          <a:xfrm>
            <a:off x="2152649" y="809625"/>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17" name="ZoneTexte 16">
            <a:extLst>
              <a:ext uri="{FF2B5EF4-FFF2-40B4-BE49-F238E27FC236}">
                <a16:creationId xmlns:a16="http://schemas.microsoft.com/office/drawing/2014/main" id="{57677BCC-3097-46FF-9EE2-94BDAC39DE03}"/>
              </a:ext>
            </a:extLst>
          </p:cNvPr>
          <p:cNvSpPr txBox="1"/>
          <p:nvPr/>
        </p:nvSpPr>
        <p:spPr>
          <a:xfrm>
            <a:off x="151749" y="119958"/>
            <a:ext cx="5119042" cy="584775"/>
          </a:xfrm>
          <a:prstGeom prst="rect">
            <a:avLst/>
          </a:prstGeom>
          <a:noFill/>
        </p:spPr>
        <p:txBody>
          <a:bodyPr wrap="square" lIns="91440" tIns="45720" rIns="91440" bIns="45720" rtlCol="0" anchor="t">
            <a:spAutoFit/>
          </a:bodyPr>
          <a:lstStyle/>
          <a:p>
            <a:pPr algn="ctr"/>
            <a:r>
              <a:rPr lang="en-GB" sz="1600" b="1">
                <a:solidFill>
                  <a:schemeClr val="bg1"/>
                </a:solidFill>
              </a:rPr>
              <a:t>CABLAGE AVEC CENTRALE HEXACT COM</a:t>
            </a:r>
          </a:p>
          <a:p>
            <a:pPr algn="ctr"/>
            <a:r>
              <a:rPr lang="fr-FR" sz="1600" b="1">
                <a:solidFill>
                  <a:schemeClr val="bg1"/>
                </a:solidFill>
                <a:effectLst/>
                <a:latin typeface="Calibri (Corps)"/>
                <a:ea typeface="Calibri"/>
                <a:cs typeface="Times New Roman"/>
              </a:rPr>
              <a:t>V270-0559 à V270-0564 / </a:t>
            </a:r>
            <a:r>
              <a:rPr lang="fr-FR" sz="1600" b="1">
                <a:solidFill>
                  <a:schemeClr val="bg1"/>
                </a:solidFill>
                <a:latin typeface="Calibri (Corps)"/>
                <a:ea typeface="Calibri"/>
                <a:cs typeface="Times New Roman"/>
              </a:rPr>
              <a:t>V270-0577</a:t>
            </a:r>
            <a:r>
              <a:rPr lang="fr-FR" sz="1600" b="1">
                <a:solidFill>
                  <a:schemeClr val="bg1"/>
                </a:solidFill>
                <a:effectLst/>
                <a:latin typeface="Calibri (Corps)"/>
                <a:ea typeface="Calibri"/>
                <a:cs typeface="Times New Roman"/>
              </a:rPr>
              <a:t> à </a:t>
            </a:r>
            <a:r>
              <a:rPr lang="fr-FR" sz="1600" b="1">
                <a:solidFill>
                  <a:schemeClr val="bg1"/>
                </a:solidFill>
                <a:latin typeface="Calibri (Corps)"/>
                <a:ea typeface="Calibri"/>
                <a:cs typeface="Times New Roman"/>
              </a:rPr>
              <a:t>V270-0579</a:t>
            </a:r>
            <a:endParaRPr lang="fr-FR" sz="1600">
              <a:solidFill>
                <a:schemeClr val="bg1"/>
              </a:solidFill>
              <a:effectLst/>
              <a:latin typeface="Calibri (Corps)"/>
              <a:ea typeface="Calibri"/>
              <a:cs typeface="Times New Roman"/>
            </a:endParaRPr>
          </a:p>
        </p:txBody>
      </p:sp>
      <p:sp>
        <p:nvSpPr>
          <p:cNvPr id="6" name="Espace réservé du numéro de diapositive 2">
            <a:extLst>
              <a:ext uri="{FF2B5EF4-FFF2-40B4-BE49-F238E27FC236}">
                <a16:creationId xmlns:a16="http://schemas.microsoft.com/office/drawing/2014/main" id="{66BFD67E-D8F3-F531-D94F-E9AB994E552D}"/>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5</a:t>
            </a:fld>
            <a:endParaRPr lang="fr-FR"/>
          </a:p>
        </p:txBody>
      </p:sp>
    </p:spTree>
    <p:extLst>
      <p:ext uri="{BB962C8B-B14F-4D97-AF65-F5344CB8AC3E}">
        <p14:creationId xmlns:p14="http://schemas.microsoft.com/office/powerpoint/2010/main" val="374184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846CA325-B842-431F-8CAD-325AF67B5407}"/>
              </a:ext>
            </a:extLst>
          </p:cNvPr>
          <p:cNvSpPr/>
          <p:nvPr/>
        </p:nvSpPr>
        <p:spPr>
          <a:xfrm>
            <a:off x="-5481" y="5979925"/>
            <a:ext cx="5328285" cy="1582925"/>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4" name="object 4"/>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6" name="object 6"/>
          <p:cNvSpPr/>
          <p:nvPr/>
        </p:nvSpPr>
        <p:spPr>
          <a:xfrm>
            <a:off x="2152596" y="939126"/>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3" name="Rectangle 2">
            <a:extLst>
              <a:ext uri="{FF2B5EF4-FFF2-40B4-BE49-F238E27FC236}">
                <a16:creationId xmlns:a16="http://schemas.microsoft.com/office/drawing/2014/main" id="{7CE460C2-7D55-554E-BE73-DE5A64ACA79B}"/>
              </a:ext>
            </a:extLst>
          </p:cNvPr>
          <p:cNvSpPr/>
          <p:nvPr/>
        </p:nvSpPr>
        <p:spPr>
          <a:xfrm>
            <a:off x="-5480" y="163747"/>
            <a:ext cx="5328284" cy="584775"/>
          </a:xfrm>
          <a:prstGeom prst="rect">
            <a:avLst/>
          </a:prstGeom>
        </p:spPr>
        <p:txBody>
          <a:bodyPr wrap="square">
            <a:spAutoFit/>
          </a:bodyPr>
          <a:lstStyle/>
          <a:p>
            <a:pPr algn="ctr" defTabSz="720000">
              <a:tabLst>
                <a:tab pos="360000" algn="l"/>
                <a:tab pos="457200" algn="l"/>
              </a:tabLst>
            </a:pPr>
            <a:r>
              <a:rPr lang="fr-FR" sz="1600" b="1" cap="small">
                <a:solidFill>
                  <a:schemeClr val="bg1"/>
                </a:solidFill>
                <a:latin typeface="+mj-lt"/>
              </a:rPr>
              <a:t>CÂBLAGE D’UN PORTAIL OU D’UNE PORTE </a:t>
            </a:r>
          </a:p>
          <a:p>
            <a:pPr algn="ctr" defTabSz="720000">
              <a:tabLst>
                <a:tab pos="360000" algn="l"/>
                <a:tab pos="457200" algn="l"/>
              </a:tabLst>
            </a:pPr>
            <a:r>
              <a:rPr lang="fr-FR" sz="1600" b="1" cap="small">
                <a:solidFill>
                  <a:schemeClr val="bg1"/>
                </a:solidFill>
                <a:latin typeface="+mj-lt"/>
              </a:rPr>
              <a:t>ÉQUIPÉE D’UNE GÂCHE</a:t>
            </a:r>
          </a:p>
        </p:txBody>
      </p:sp>
      <p:sp>
        <p:nvSpPr>
          <p:cNvPr id="9" name="Rectangle 8">
            <a:extLst>
              <a:ext uri="{FF2B5EF4-FFF2-40B4-BE49-F238E27FC236}">
                <a16:creationId xmlns:a16="http://schemas.microsoft.com/office/drawing/2014/main" id="{3AAD7583-6357-2743-A67B-4B888F0ED5A3}"/>
              </a:ext>
            </a:extLst>
          </p:cNvPr>
          <p:cNvSpPr/>
          <p:nvPr/>
        </p:nvSpPr>
        <p:spPr>
          <a:xfrm>
            <a:off x="28188" y="6011887"/>
            <a:ext cx="5294615" cy="830997"/>
          </a:xfrm>
          <a:prstGeom prst="rect">
            <a:avLst/>
          </a:prstGeom>
        </p:spPr>
        <p:txBody>
          <a:bodyPr wrap="square">
            <a:spAutoFit/>
          </a:bodyPr>
          <a:lstStyle/>
          <a:p>
            <a:r>
              <a:rPr lang="fr-FR" sz="1200" b="1"/>
              <a:t>A l’appui du bouton, le relai de la carte alimente la gâche pendant la durée configurée dans la centrale.</a:t>
            </a:r>
          </a:p>
          <a:p>
            <a:r>
              <a:rPr lang="fr-FR" sz="1200" b="1"/>
              <a:t>Si la carte est hors-service, le contact NO du BP alimente également la gâche (prévoir pour cela une alimentation secourue)</a:t>
            </a:r>
          </a:p>
        </p:txBody>
      </p:sp>
      <p:pic>
        <p:nvPicPr>
          <p:cNvPr id="7" name="Image 6">
            <a:extLst>
              <a:ext uri="{FF2B5EF4-FFF2-40B4-BE49-F238E27FC236}">
                <a16:creationId xmlns:a16="http://schemas.microsoft.com/office/drawing/2014/main" id="{6647F537-1E12-4C0A-B34F-C42FA51E5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467" y="4870438"/>
            <a:ext cx="317706" cy="558582"/>
          </a:xfrm>
          <a:prstGeom prst="rect">
            <a:avLst/>
          </a:prstGeom>
        </p:spPr>
      </p:pic>
      <p:sp>
        <p:nvSpPr>
          <p:cNvPr id="12" name="ZoneTexte 11">
            <a:extLst>
              <a:ext uri="{FF2B5EF4-FFF2-40B4-BE49-F238E27FC236}">
                <a16:creationId xmlns:a16="http://schemas.microsoft.com/office/drawing/2014/main" id="{80AA1EF7-3412-4E93-B9DB-3399CFA7C505}"/>
              </a:ext>
            </a:extLst>
          </p:cNvPr>
          <p:cNvSpPr txBox="1"/>
          <p:nvPr/>
        </p:nvSpPr>
        <p:spPr>
          <a:xfrm>
            <a:off x="957310" y="5503921"/>
            <a:ext cx="3074881" cy="246221"/>
          </a:xfrm>
          <a:prstGeom prst="rect">
            <a:avLst/>
          </a:prstGeom>
          <a:noFill/>
        </p:spPr>
        <p:txBody>
          <a:bodyPr wrap="none" rtlCol="0">
            <a:spAutoFit/>
          </a:bodyPr>
          <a:lstStyle/>
          <a:p>
            <a:pPr algn="r"/>
            <a:r>
              <a:rPr lang="fr-FR" sz="1000"/>
              <a:t>Varistance fournie calibrée pour une tension de 12/24V</a:t>
            </a:r>
          </a:p>
        </p:txBody>
      </p:sp>
      <p:pic>
        <p:nvPicPr>
          <p:cNvPr id="11" name="Image 10">
            <a:extLst>
              <a:ext uri="{FF2B5EF4-FFF2-40B4-BE49-F238E27FC236}">
                <a16:creationId xmlns:a16="http://schemas.microsoft.com/office/drawing/2014/main" id="{97915DFD-2F29-4294-A2E6-5F7CD64EA5AE}"/>
              </a:ext>
            </a:extLst>
          </p:cNvPr>
          <p:cNvPicPr>
            <a:picLocks noChangeAspect="1"/>
          </p:cNvPicPr>
          <p:nvPr/>
        </p:nvPicPr>
        <p:blipFill>
          <a:blip r:embed="rId3" cstate="print"/>
          <a:srcRect/>
          <a:stretch>
            <a:fillRect/>
          </a:stretch>
        </p:blipFill>
        <p:spPr bwMode="auto">
          <a:xfrm>
            <a:off x="1057275" y="1239466"/>
            <a:ext cx="3209579" cy="3475909"/>
          </a:xfrm>
          <a:prstGeom prst="rect">
            <a:avLst/>
          </a:prstGeom>
          <a:noFill/>
          <a:ln w="9525">
            <a:noFill/>
            <a:miter lim="800000"/>
            <a:headEnd/>
            <a:tailEnd/>
          </a:ln>
        </p:spPr>
      </p:pic>
      <p:sp>
        <p:nvSpPr>
          <p:cNvPr id="2" name="Espace réservé du numéro de diapositive 2">
            <a:extLst>
              <a:ext uri="{FF2B5EF4-FFF2-40B4-BE49-F238E27FC236}">
                <a16:creationId xmlns:a16="http://schemas.microsoft.com/office/drawing/2014/main" id="{46A5FE99-6AE1-AF3E-C83B-4530B70BDAF5}"/>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6</a:t>
            </a:fld>
            <a:endParaRPr lang="fr-FR"/>
          </a:p>
        </p:txBody>
      </p:sp>
    </p:spTree>
    <p:extLst>
      <p:ext uri="{BB962C8B-B14F-4D97-AF65-F5344CB8AC3E}">
        <p14:creationId xmlns:p14="http://schemas.microsoft.com/office/powerpoint/2010/main" val="143275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a:extLst>
              <a:ext uri="{FF2B5EF4-FFF2-40B4-BE49-F238E27FC236}">
                <a16:creationId xmlns:a16="http://schemas.microsoft.com/office/drawing/2014/main" id="{CC83F85C-D845-48CE-90A3-C9116821D114}"/>
              </a:ext>
            </a:extLst>
          </p:cNvPr>
          <p:cNvSpPr/>
          <p:nvPr/>
        </p:nvSpPr>
        <p:spPr>
          <a:xfrm>
            <a:off x="-5481" y="5979925"/>
            <a:ext cx="5328285" cy="1582925"/>
          </a:xfrm>
          <a:custGeom>
            <a:avLst/>
            <a:gdLst/>
            <a:ahLst/>
            <a:cxnLst/>
            <a:rect l="l" t="t" r="r" b="b"/>
            <a:pathLst>
              <a:path w="5328285" h="3812540">
                <a:moveTo>
                  <a:pt x="0" y="3812400"/>
                </a:moveTo>
                <a:lnTo>
                  <a:pt x="5328005" y="3812400"/>
                </a:lnTo>
                <a:lnTo>
                  <a:pt x="5328005" y="0"/>
                </a:lnTo>
                <a:lnTo>
                  <a:pt x="0" y="0"/>
                </a:lnTo>
                <a:lnTo>
                  <a:pt x="0" y="3812400"/>
                </a:lnTo>
                <a:close/>
              </a:path>
            </a:pathLst>
          </a:custGeom>
          <a:solidFill>
            <a:srgbClr val="F2F2F2"/>
          </a:solidFill>
        </p:spPr>
        <p:txBody>
          <a:bodyPr wrap="square" lIns="0" tIns="0" rIns="0" bIns="0" rtlCol="0"/>
          <a:lstStyle/>
          <a:p>
            <a:endParaRPr/>
          </a:p>
        </p:txBody>
      </p:sp>
      <p:sp>
        <p:nvSpPr>
          <p:cNvPr id="6" name="object 6"/>
          <p:cNvSpPr/>
          <p:nvPr/>
        </p:nvSpPr>
        <p:spPr>
          <a:xfrm>
            <a:off x="2155507" y="940447"/>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8" name="Rectangle 7">
            <a:extLst>
              <a:ext uri="{FF2B5EF4-FFF2-40B4-BE49-F238E27FC236}">
                <a16:creationId xmlns:a16="http://schemas.microsoft.com/office/drawing/2014/main" id="{D71ECF1C-EAF4-5243-AA46-FB764EBFB915}"/>
              </a:ext>
            </a:extLst>
          </p:cNvPr>
          <p:cNvSpPr/>
          <p:nvPr/>
        </p:nvSpPr>
        <p:spPr>
          <a:xfrm>
            <a:off x="0" y="202472"/>
            <a:ext cx="5334000" cy="338554"/>
          </a:xfrm>
          <a:prstGeom prst="rect">
            <a:avLst/>
          </a:prstGeom>
        </p:spPr>
        <p:txBody>
          <a:bodyPr wrap="square">
            <a:spAutoFit/>
          </a:bodyPr>
          <a:lstStyle/>
          <a:p>
            <a:pPr marL="457200" defTabSz="0">
              <a:spcBef>
                <a:spcPts val="100"/>
              </a:spcBef>
              <a:spcAft>
                <a:spcPts val="100"/>
              </a:spcAft>
              <a:tabLst>
                <a:tab pos="0" algn="l"/>
                <a:tab pos="457200" algn="l"/>
              </a:tabLst>
            </a:pPr>
            <a:r>
              <a:rPr lang="fr-FR" sz="1600" b="1" cap="small">
                <a:solidFill>
                  <a:schemeClr val="bg1"/>
                </a:solidFill>
                <a:latin typeface="+mj-lt"/>
              </a:rPr>
              <a:t>CÂBLAGE D’UNE PORTE ÉQUIPÉE D’UNE VENTOUSE </a:t>
            </a:r>
          </a:p>
        </p:txBody>
      </p:sp>
      <p:sp>
        <p:nvSpPr>
          <p:cNvPr id="2" name="ZoneTexte 1">
            <a:extLst>
              <a:ext uri="{FF2B5EF4-FFF2-40B4-BE49-F238E27FC236}">
                <a16:creationId xmlns:a16="http://schemas.microsoft.com/office/drawing/2014/main" id="{C99F48E0-7807-A443-A041-FC27DCA6512D}"/>
              </a:ext>
            </a:extLst>
          </p:cNvPr>
          <p:cNvSpPr txBox="1"/>
          <p:nvPr/>
        </p:nvSpPr>
        <p:spPr>
          <a:xfrm>
            <a:off x="102934" y="5993228"/>
            <a:ext cx="5160484" cy="830997"/>
          </a:xfrm>
          <a:prstGeom prst="rect">
            <a:avLst/>
          </a:prstGeom>
          <a:noFill/>
        </p:spPr>
        <p:txBody>
          <a:bodyPr wrap="square" rtlCol="0">
            <a:spAutoFit/>
          </a:bodyPr>
          <a:lstStyle/>
          <a:p>
            <a:r>
              <a:rPr lang="fr-FR" sz="1200" b="1"/>
              <a:t>A l’appui du bouton, le relai de la carte coupe l’alimentation de la ventouse pendant la durée configurée dans la centrale.</a:t>
            </a:r>
          </a:p>
          <a:p>
            <a:r>
              <a:rPr lang="fr-FR" sz="1200" b="1"/>
              <a:t>Si la carte est hors-service, le contact NF du BP coupe également l’alimentation de la ventouse.</a:t>
            </a:r>
          </a:p>
        </p:txBody>
      </p:sp>
      <p:pic>
        <p:nvPicPr>
          <p:cNvPr id="14" name="Image 13">
            <a:extLst>
              <a:ext uri="{FF2B5EF4-FFF2-40B4-BE49-F238E27FC236}">
                <a16:creationId xmlns:a16="http://schemas.microsoft.com/office/drawing/2014/main" id="{736DC5D5-3174-4D9F-9147-1EA02B7AB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146" y="4806649"/>
            <a:ext cx="317706" cy="558582"/>
          </a:xfrm>
          <a:prstGeom prst="rect">
            <a:avLst/>
          </a:prstGeom>
        </p:spPr>
      </p:pic>
      <p:sp>
        <p:nvSpPr>
          <p:cNvPr id="11" name="ZoneTexte 10">
            <a:extLst>
              <a:ext uri="{FF2B5EF4-FFF2-40B4-BE49-F238E27FC236}">
                <a16:creationId xmlns:a16="http://schemas.microsoft.com/office/drawing/2014/main" id="{ABD3A17A-3BFC-433E-8B4F-A0AA20014578}"/>
              </a:ext>
            </a:extLst>
          </p:cNvPr>
          <p:cNvSpPr txBox="1"/>
          <p:nvPr/>
        </p:nvSpPr>
        <p:spPr>
          <a:xfrm>
            <a:off x="974869" y="5488232"/>
            <a:ext cx="3139001" cy="246221"/>
          </a:xfrm>
          <a:prstGeom prst="rect">
            <a:avLst/>
          </a:prstGeom>
          <a:noFill/>
        </p:spPr>
        <p:txBody>
          <a:bodyPr wrap="none" rtlCol="0">
            <a:spAutoFit/>
          </a:bodyPr>
          <a:lstStyle/>
          <a:p>
            <a:pPr algn="r"/>
            <a:r>
              <a:rPr lang="fr-FR" sz="1000"/>
              <a:t>Varistance fournie calibrée pour une tension de 12/24V&lt;</a:t>
            </a:r>
          </a:p>
        </p:txBody>
      </p:sp>
      <p:pic>
        <p:nvPicPr>
          <p:cNvPr id="10" name="Image 9">
            <a:extLst>
              <a:ext uri="{FF2B5EF4-FFF2-40B4-BE49-F238E27FC236}">
                <a16:creationId xmlns:a16="http://schemas.microsoft.com/office/drawing/2014/main" id="{57972A85-6847-47F1-9B6C-2D8CF869C675}"/>
              </a:ext>
            </a:extLst>
          </p:cNvPr>
          <p:cNvPicPr>
            <a:picLocks noChangeAspect="1"/>
          </p:cNvPicPr>
          <p:nvPr/>
        </p:nvPicPr>
        <p:blipFill>
          <a:blip r:embed="rId3" cstate="print"/>
          <a:srcRect/>
          <a:stretch>
            <a:fillRect/>
          </a:stretch>
        </p:blipFill>
        <p:spPr bwMode="auto">
          <a:xfrm>
            <a:off x="1044915" y="1225164"/>
            <a:ext cx="3260385" cy="3524740"/>
          </a:xfrm>
          <a:prstGeom prst="rect">
            <a:avLst/>
          </a:prstGeom>
          <a:noFill/>
          <a:ln w="9525">
            <a:noFill/>
            <a:miter lim="800000"/>
            <a:headEnd/>
            <a:tailEnd/>
          </a:ln>
        </p:spPr>
      </p:pic>
      <p:sp>
        <p:nvSpPr>
          <p:cNvPr id="12" name="object 4">
            <a:extLst>
              <a:ext uri="{FF2B5EF4-FFF2-40B4-BE49-F238E27FC236}">
                <a16:creationId xmlns:a16="http://schemas.microsoft.com/office/drawing/2014/main" id="{F8AE9523-3BA0-4819-AB28-25B4C3ABE699}"/>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13" name="Rectangle 12">
            <a:extLst>
              <a:ext uri="{FF2B5EF4-FFF2-40B4-BE49-F238E27FC236}">
                <a16:creationId xmlns:a16="http://schemas.microsoft.com/office/drawing/2014/main" id="{4E2F9D81-102E-4E01-9800-936F238F79E8}"/>
              </a:ext>
            </a:extLst>
          </p:cNvPr>
          <p:cNvSpPr/>
          <p:nvPr/>
        </p:nvSpPr>
        <p:spPr>
          <a:xfrm>
            <a:off x="-5480" y="163747"/>
            <a:ext cx="5328284" cy="584775"/>
          </a:xfrm>
          <a:prstGeom prst="rect">
            <a:avLst/>
          </a:prstGeom>
        </p:spPr>
        <p:txBody>
          <a:bodyPr wrap="square">
            <a:spAutoFit/>
          </a:bodyPr>
          <a:lstStyle/>
          <a:p>
            <a:pPr algn="ctr" defTabSz="720000">
              <a:tabLst>
                <a:tab pos="360000" algn="l"/>
                <a:tab pos="457200" algn="l"/>
              </a:tabLst>
            </a:pPr>
            <a:r>
              <a:rPr lang="fr-FR" sz="1600" b="1" cap="small">
                <a:solidFill>
                  <a:schemeClr val="bg1"/>
                </a:solidFill>
                <a:latin typeface="+mj-lt"/>
              </a:rPr>
              <a:t>CÂBLAGE D’UN PORTAIL OU D’UNE PORTE </a:t>
            </a:r>
          </a:p>
          <a:p>
            <a:pPr algn="ctr" defTabSz="720000">
              <a:tabLst>
                <a:tab pos="360000" algn="l"/>
                <a:tab pos="457200" algn="l"/>
              </a:tabLst>
            </a:pPr>
            <a:r>
              <a:rPr lang="fr-FR" sz="1600" b="1" cap="small">
                <a:solidFill>
                  <a:schemeClr val="bg1"/>
                </a:solidFill>
                <a:latin typeface="+mj-lt"/>
              </a:rPr>
              <a:t>ÉQUIPÉE D’UNE VENTOUSE</a:t>
            </a:r>
          </a:p>
        </p:txBody>
      </p:sp>
      <p:sp>
        <p:nvSpPr>
          <p:cNvPr id="4" name="Espace réservé du numéro de diapositive 2">
            <a:extLst>
              <a:ext uri="{FF2B5EF4-FFF2-40B4-BE49-F238E27FC236}">
                <a16:creationId xmlns:a16="http://schemas.microsoft.com/office/drawing/2014/main" id="{E0FE5BF8-A1D7-5407-942B-57B31FF8C7D9}"/>
              </a:ext>
            </a:extLst>
          </p:cNvPr>
          <p:cNvSpPr>
            <a:spLocks noGrp="1"/>
          </p:cNvSpPr>
          <p:nvPr>
            <p:ph type="sldNum" sz="quarter" idx="7"/>
          </p:nvPr>
        </p:nvSpPr>
        <p:spPr>
          <a:xfrm>
            <a:off x="3840480" y="7033450"/>
            <a:ext cx="1226820" cy="378142"/>
          </a:xfrm>
        </p:spPr>
        <p:txBody>
          <a:bodyPr/>
          <a:lstStyle/>
          <a:p>
            <a:fld id="{B6F15528-21DE-4FAA-801E-634DDDAF4B2B}" type="slidenum">
              <a:rPr lang="fr-FR" smtClean="0"/>
              <a:t>7</a:t>
            </a:fld>
            <a:endParaRPr lang="fr-FR"/>
          </a:p>
        </p:txBody>
      </p:sp>
    </p:spTree>
    <p:extLst>
      <p:ext uri="{BB962C8B-B14F-4D97-AF65-F5344CB8AC3E}">
        <p14:creationId xmlns:p14="http://schemas.microsoft.com/office/powerpoint/2010/main" val="210757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0447"/>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37" name="Rectangle 2">
            <a:extLst>
              <a:ext uri="{FF2B5EF4-FFF2-40B4-BE49-F238E27FC236}">
                <a16:creationId xmlns:a16="http://schemas.microsoft.com/office/drawing/2014/main" id="{087E0000-EB1E-4D3D-B8F2-3EF5ED1CE716}"/>
              </a:ext>
            </a:extLst>
          </p:cNvPr>
          <p:cNvSpPr>
            <a:spLocks noChangeArrowheads="1"/>
          </p:cNvSpPr>
          <p:nvPr/>
        </p:nvSpPr>
        <p:spPr bwMode="auto">
          <a:xfrm>
            <a:off x="189200" y="2834325"/>
            <a:ext cx="5144800" cy="11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100"/>
              </a:spcAft>
            </a:pPr>
            <a:r>
              <a:rPr lang="fr-FR" sz="1100" b="1" u="sng">
                <a:effectLst/>
                <a:latin typeface="Calibri (Corps)"/>
                <a:ea typeface="Calibri" panose="020F0502020204030204" pitchFamily="34" charset="0"/>
                <a:cs typeface="Calibri" panose="020F0502020204030204" pitchFamily="34" charset="0"/>
              </a:rPr>
              <a:t>Garanties de fonctionnement :</a:t>
            </a:r>
          </a:p>
          <a:p>
            <a:pPr>
              <a:lnSpc>
                <a:spcPct val="115000"/>
              </a:lnSpc>
              <a:spcAft>
                <a:spcPts val="100"/>
              </a:spcAft>
            </a:pPr>
            <a:r>
              <a:rPr lang="fr-FR" sz="1100">
                <a:effectLst/>
                <a:latin typeface="Calibri (Corps)"/>
                <a:ea typeface="Calibri"/>
                <a:cs typeface="Calibri"/>
              </a:rPr>
              <a:t>Le </a:t>
            </a:r>
            <a:r>
              <a:rPr lang="fr-FR" sz="1100">
                <a:latin typeface="Calibri (Corps)"/>
                <a:ea typeface="Calibri"/>
                <a:cs typeface="Calibri"/>
              </a:rPr>
              <a:t>clavier Haussmann et ses accessoires est</a:t>
            </a:r>
            <a:r>
              <a:rPr lang="fr-FR" sz="1100">
                <a:effectLst/>
                <a:latin typeface="Calibri (Corps)"/>
                <a:ea typeface="Calibri"/>
                <a:cs typeface="Calibri"/>
              </a:rPr>
              <a:t> garanti dans une plage de température comprise entre -20°C et +60°C et pour une humidité relative maximum de 70%. Doit être posé selon le sens Haut / </a:t>
            </a:r>
            <a:r>
              <a:rPr lang="fr-FR" sz="1100">
                <a:effectLst/>
                <a:latin typeface="+mj-lt"/>
                <a:ea typeface="Calibri"/>
                <a:cs typeface="Calibri"/>
              </a:rPr>
              <a:t>Bas préconisé. </a:t>
            </a:r>
            <a:r>
              <a:rPr lang="fr-FR" sz="1100">
                <a:latin typeface="+mj-lt"/>
              </a:rPr>
              <a:t>Le produit doit être fixé sur son support de manière à garantir la sécurité des utilisateurs.</a:t>
            </a:r>
            <a:endParaRPr lang="fr-FR" sz="1100" b="1">
              <a:effectLst/>
              <a:highlight>
                <a:srgbClr val="FFFF00"/>
              </a:highlight>
              <a:latin typeface="+mj-lt"/>
              <a:ea typeface="Calibri" panose="020F0502020204030204" pitchFamily="34" charset="0"/>
              <a:cs typeface="Calibri" panose="020F0502020204030204" pitchFamily="34" charset="0"/>
            </a:endParaRP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338554"/>
          </a:xfrm>
          <a:prstGeom prst="rect">
            <a:avLst/>
          </a:prstGeom>
          <a:noFill/>
        </p:spPr>
        <p:txBody>
          <a:bodyPr wrap="square" lIns="91440" tIns="45720" rIns="91440" bIns="45720" rtlCol="0" anchor="t">
            <a:spAutoFit/>
          </a:bodyPr>
          <a:lstStyle/>
          <a:p>
            <a:pPr algn="ctr"/>
            <a:r>
              <a:rPr lang="en-GB" sz="1600" b="1">
                <a:solidFill>
                  <a:schemeClr val="bg1"/>
                </a:solidFill>
              </a:rPr>
              <a:t>NORME</a:t>
            </a:r>
            <a:endParaRPr lang="fr-FR"/>
          </a:p>
        </p:txBody>
      </p:sp>
      <p:pic>
        <p:nvPicPr>
          <p:cNvPr id="2" name="Image 1" descr="Une image contenant charrette à bras, croquis&#10;&#10;Description générée automatiquement">
            <a:extLst>
              <a:ext uri="{FF2B5EF4-FFF2-40B4-BE49-F238E27FC236}">
                <a16:creationId xmlns:a16="http://schemas.microsoft.com/office/drawing/2014/main" id="{4D52A474-CE86-B36F-1D45-6328BE23D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82" y="4412473"/>
            <a:ext cx="294496" cy="504850"/>
          </a:xfrm>
          <a:prstGeom prst="rect">
            <a:avLst/>
          </a:prstGeom>
        </p:spPr>
      </p:pic>
      <p:sp>
        <p:nvSpPr>
          <p:cNvPr id="5" name="ZoneTexte 4">
            <a:extLst>
              <a:ext uri="{FF2B5EF4-FFF2-40B4-BE49-F238E27FC236}">
                <a16:creationId xmlns:a16="http://schemas.microsoft.com/office/drawing/2014/main" id="{DD5B712A-C83D-6B15-B1B3-F46700440C55}"/>
              </a:ext>
            </a:extLst>
          </p:cNvPr>
          <p:cNvSpPr txBox="1"/>
          <p:nvPr/>
        </p:nvSpPr>
        <p:spPr>
          <a:xfrm>
            <a:off x="549491" y="4061772"/>
            <a:ext cx="4757091" cy="1067087"/>
          </a:xfrm>
          <a:prstGeom prst="rect">
            <a:avLst/>
          </a:prstGeom>
          <a:noFill/>
        </p:spPr>
        <p:txBody>
          <a:bodyPr wrap="square" lIns="91440" tIns="45720" rIns="91440" bIns="45720" rtlCol="0" anchor="t">
            <a:spAutoFit/>
          </a:bodyPr>
          <a:lstStyle/>
          <a:p>
            <a:pPr>
              <a:lnSpc>
                <a:spcPct val="115000"/>
              </a:lnSpc>
              <a:spcAft>
                <a:spcPts val="100"/>
              </a:spcAft>
            </a:pPr>
            <a:r>
              <a:rPr lang="fr-FR" sz="1100" b="1" u="sng">
                <a:effectLst/>
                <a:latin typeface="Calibri (Corps)"/>
                <a:ea typeface="Calibri" panose="020F0502020204030204" pitchFamily="34" charset="0"/>
                <a:cs typeface="Calibri" panose="020F0502020204030204" pitchFamily="34" charset="0"/>
              </a:rPr>
              <a:t>Recyclage produit en fin de vie :</a:t>
            </a:r>
          </a:p>
          <a:p>
            <a:pPr>
              <a:lnSpc>
                <a:spcPct val="115000"/>
              </a:lnSpc>
              <a:spcAft>
                <a:spcPts val="100"/>
              </a:spcAft>
            </a:pPr>
            <a:r>
              <a:rPr lang="fr-FR" sz="1100">
                <a:latin typeface="Calibri (Corps)"/>
                <a:ea typeface="Calibri"/>
                <a:cs typeface="Calibri"/>
              </a:rPr>
              <a:t>Le clavier</a:t>
            </a:r>
            <a:r>
              <a:rPr lang="fr-FR" sz="1100">
                <a:effectLst/>
                <a:latin typeface="Calibri (Corps)"/>
                <a:ea typeface="Calibri"/>
                <a:cs typeface="Calibri"/>
              </a:rPr>
              <a:t> </a:t>
            </a:r>
            <a:r>
              <a:rPr lang="fr-FR" sz="1100">
                <a:latin typeface="Calibri (Corps)"/>
                <a:ea typeface="Calibri"/>
                <a:cs typeface="Calibri"/>
              </a:rPr>
              <a:t>Haussmann </a:t>
            </a:r>
            <a:r>
              <a:rPr lang="fr-FR" sz="1100">
                <a:effectLst/>
                <a:latin typeface="Calibri (Corps)"/>
                <a:ea typeface="Calibri"/>
                <a:cs typeface="Calibri"/>
              </a:rPr>
              <a:t>et ses accessoires ne doivent pas être mis au rebut avec les déchets municipaux non triés, mais doivent suivre la filière de collecte et de recyclage des produits DEEE (Déchets d'Equipements Electriques et Electroniques).</a:t>
            </a:r>
            <a:endParaRPr lang="fr-FR" sz="1100">
              <a:ea typeface="Calibri"/>
              <a:cs typeface="Calibri"/>
            </a:endParaRPr>
          </a:p>
        </p:txBody>
      </p:sp>
      <p:sp>
        <p:nvSpPr>
          <p:cNvPr id="6" name="ZoneTexte 5">
            <a:extLst>
              <a:ext uri="{FF2B5EF4-FFF2-40B4-BE49-F238E27FC236}">
                <a16:creationId xmlns:a16="http://schemas.microsoft.com/office/drawing/2014/main" id="{155A79AE-70F4-8053-F0E8-221596BF292E}"/>
              </a:ext>
            </a:extLst>
          </p:cNvPr>
          <p:cNvSpPr txBox="1"/>
          <p:nvPr/>
        </p:nvSpPr>
        <p:spPr>
          <a:xfrm>
            <a:off x="549491" y="1410330"/>
            <a:ext cx="4757091" cy="1133644"/>
          </a:xfrm>
          <a:prstGeom prst="rect">
            <a:avLst/>
          </a:prstGeom>
          <a:noFill/>
        </p:spPr>
        <p:txBody>
          <a:bodyPr wrap="square" lIns="91440" tIns="45720" rIns="91440" bIns="45720" rtlCol="0" anchor="t">
            <a:spAutoFit/>
          </a:bodyPr>
          <a:lstStyle/>
          <a:p>
            <a:pPr>
              <a:spcAft>
                <a:spcPts val="100"/>
              </a:spcAft>
            </a:pPr>
            <a:r>
              <a:rPr lang="fr-FR" sz="1100" b="1" u="sng">
                <a:latin typeface="Calibri (Corps)"/>
                <a:ea typeface="Calibri" panose="020F0502020204030204" pitchFamily="34" charset="0"/>
                <a:cs typeface="Calibri" panose="020F0502020204030204" pitchFamily="34" charset="0"/>
              </a:rPr>
              <a:t>Déclaration de conformité simplifiée :</a:t>
            </a:r>
          </a:p>
          <a:p>
            <a:pPr>
              <a:spcAft>
                <a:spcPts val="100"/>
              </a:spcAft>
            </a:pPr>
            <a:r>
              <a:rPr lang="fr-FR" sz="1100">
                <a:effectLst/>
                <a:latin typeface="Calibri (Corps)"/>
                <a:ea typeface="Calibri" panose="020F0502020204030204" pitchFamily="34" charset="0"/>
                <a:cs typeface="Calibri" panose="020F0502020204030204" pitchFamily="34" charset="0"/>
              </a:rPr>
              <a:t>Le soussigné, COGELEC, déclare que l'équipement radioélectrique du type contrôle d'accès pour l'habitat collectif est conforme à la directive 2014/53/UE (RED). Le texte complet de la déclaration UE de conformité est disponible à l'adresse internet suivante : </a:t>
            </a:r>
            <a:r>
              <a:rPr lang="fr-FR" sz="1100">
                <a:latin typeface="Calibri (Corps)"/>
                <a:ea typeface="Calibri" panose="020F0502020204030204" pitchFamily="34" charset="0"/>
                <a:cs typeface="Calibri" panose="020F0502020204030204" pitchFamily="34" charset="0"/>
                <a:hlinkClick r:id="rId3"/>
              </a:rPr>
              <a:t>https://certificats.hexact.fr/</a:t>
            </a:r>
          </a:p>
          <a:p>
            <a:pPr>
              <a:spcAft>
                <a:spcPts val="100"/>
              </a:spcAft>
            </a:pPr>
            <a:r>
              <a:rPr lang="fr-FR" sz="1100">
                <a:latin typeface="Calibri (Corps)"/>
                <a:ea typeface="Calibri"/>
                <a:cs typeface="Calibri"/>
              </a:rPr>
              <a:t>Modèle : FCC00011 / FCC00151 / FCC00151</a:t>
            </a:r>
          </a:p>
        </p:txBody>
      </p:sp>
      <p:pic>
        <p:nvPicPr>
          <p:cNvPr id="7" name="Image 6" descr="Marquage CE | WEgate - European gateway for women's entrepreneurship">
            <a:extLst>
              <a:ext uri="{FF2B5EF4-FFF2-40B4-BE49-F238E27FC236}">
                <a16:creationId xmlns:a16="http://schemas.microsoft.com/office/drawing/2014/main" id="{AC3912E7-8A50-4824-B17B-80A050800B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70" t="9152" r="15793" b="16610"/>
          <a:stretch/>
        </p:blipFill>
        <p:spPr bwMode="auto">
          <a:xfrm>
            <a:off x="89349" y="1727620"/>
            <a:ext cx="480923" cy="349059"/>
          </a:xfrm>
          <a:prstGeom prst="rect">
            <a:avLst/>
          </a:prstGeom>
          <a:noFill/>
          <a:ln>
            <a:noFill/>
          </a:ln>
          <a:extLst>
            <a:ext uri="{53640926-AAD7-44D8-BBD7-CCE9431645EC}">
              <a14:shadowObscured xmlns:a14="http://schemas.microsoft.com/office/drawing/2010/main"/>
            </a:ext>
          </a:extLst>
        </p:spPr>
      </p:pic>
      <p:sp>
        <p:nvSpPr>
          <p:cNvPr id="3" name="Espace réservé du numéro de diapositive 2">
            <a:extLst>
              <a:ext uri="{FF2B5EF4-FFF2-40B4-BE49-F238E27FC236}">
                <a16:creationId xmlns:a16="http://schemas.microsoft.com/office/drawing/2014/main" id="{B7363056-9633-0119-1B44-9ABD5FAB1266}"/>
              </a:ext>
            </a:extLst>
          </p:cNvPr>
          <p:cNvSpPr>
            <a:spLocks noGrp="1"/>
          </p:cNvSpPr>
          <p:nvPr>
            <p:ph type="sldNum" sz="quarter" idx="7"/>
          </p:nvPr>
        </p:nvSpPr>
        <p:spPr/>
        <p:txBody>
          <a:bodyPr/>
          <a:lstStyle/>
          <a:p>
            <a:fld id="{B6F15528-21DE-4FAA-801E-634DDDAF4B2B}" type="slidenum">
              <a:rPr lang="fr-FR" smtClean="0"/>
              <a:t>8</a:t>
            </a:fld>
            <a:endParaRPr lang="fr-FR"/>
          </a:p>
        </p:txBody>
      </p:sp>
    </p:spTree>
    <p:extLst>
      <p:ext uri="{BB962C8B-B14F-4D97-AF65-F5344CB8AC3E}">
        <p14:creationId xmlns:p14="http://schemas.microsoft.com/office/powerpoint/2010/main" val="359142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a:extLst>
              <a:ext uri="{FF2B5EF4-FFF2-40B4-BE49-F238E27FC236}">
                <a16:creationId xmlns:a16="http://schemas.microsoft.com/office/drawing/2014/main" id="{9694E824-D4DE-4614-A5D7-325ABB31C815}"/>
              </a:ext>
            </a:extLst>
          </p:cNvPr>
          <p:cNvSpPr/>
          <p:nvPr/>
        </p:nvSpPr>
        <p:spPr>
          <a:xfrm>
            <a:off x="2155507" y="940447"/>
            <a:ext cx="1022985" cy="269875"/>
          </a:xfrm>
          <a:custGeom>
            <a:avLst/>
            <a:gdLst/>
            <a:ahLst/>
            <a:cxnLst/>
            <a:rect l="l" t="t" r="r" b="b"/>
            <a:pathLst>
              <a:path w="1022985" h="269875">
                <a:moveTo>
                  <a:pt x="1022807" y="0"/>
                </a:moveTo>
                <a:lnTo>
                  <a:pt x="0" y="0"/>
                </a:lnTo>
                <a:lnTo>
                  <a:pt x="511403" y="269722"/>
                </a:lnTo>
                <a:lnTo>
                  <a:pt x="1022807" y="0"/>
                </a:lnTo>
                <a:close/>
              </a:path>
            </a:pathLst>
          </a:custGeom>
          <a:solidFill>
            <a:schemeClr val="tx2"/>
          </a:solidFill>
          <a:ln>
            <a:solidFill>
              <a:schemeClr val="tx2"/>
            </a:solidFill>
          </a:ln>
        </p:spPr>
        <p:txBody>
          <a:bodyPr wrap="square" lIns="0" tIns="0" rIns="0" bIns="0" rtlCol="0"/>
          <a:lstStyle/>
          <a:p>
            <a:endParaRPr/>
          </a:p>
        </p:txBody>
      </p:sp>
      <p:sp>
        <p:nvSpPr>
          <p:cNvPr id="24" name="object 4">
            <a:extLst>
              <a:ext uri="{FF2B5EF4-FFF2-40B4-BE49-F238E27FC236}">
                <a16:creationId xmlns:a16="http://schemas.microsoft.com/office/drawing/2014/main" id="{09A7B11D-9AAA-4FA5-BA15-43CE16BA946B}"/>
              </a:ext>
            </a:extLst>
          </p:cNvPr>
          <p:cNvSpPr/>
          <p:nvPr/>
        </p:nvSpPr>
        <p:spPr>
          <a:xfrm>
            <a:off x="0" y="12"/>
            <a:ext cx="5328285" cy="948690"/>
          </a:xfrm>
          <a:custGeom>
            <a:avLst/>
            <a:gdLst/>
            <a:ahLst/>
            <a:cxnLst/>
            <a:rect l="l" t="t" r="r" b="b"/>
            <a:pathLst>
              <a:path w="5328285" h="948690">
                <a:moveTo>
                  <a:pt x="0" y="948258"/>
                </a:moveTo>
                <a:lnTo>
                  <a:pt x="5328005" y="948258"/>
                </a:lnTo>
                <a:lnTo>
                  <a:pt x="5328005" y="0"/>
                </a:lnTo>
                <a:lnTo>
                  <a:pt x="0" y="0"/>
                </a:lnTo>
                <a:lnTo>
                  <a:pt x="0" y="948258"/>
                </a:lnTo>
                <a:close/>
              </a:path>
            </a:pathLst>
          </a:custGeom>
          <a:solidFill>
            <a:schemeClr val="tx2"/>
          </a:solidFill>
        </p:spPr>
        <p:txBody>
          <a:bodyPr wrap="square" lIns="0" tIns="0" rIns="0" bIns="0" rtlCol="0"/>
          <a:lstStyle/>
          <a:p>
            <a:endParaRPr/>
          </a:p>
        </p:txBody>
      </p:sp>
      <p:sp>
        <p:nvSpPr>
          <p:cNvPr id="42" name="ZoneTexte 41">
            <a:extLst>
              <a:ext uri="{FF2B5EF4-FFF2-40B4-BE49-F238E27FC236}">
                <a16:creationId xmlns:a16="http://schemas.microsoft.com/office/drawing/2014/main" id="{2F364354-F111-4A7F-8D32-2131025177A0}"/>
              </a:ext>
            </a:extLst>
          </p:cNvPr>
          <p:cNvSpPr txBox="1"/>
          <p:nvPr/>
        </p:nvSpPr>
        <p:spPr>
          <a:xfrm>
            <a:off x="11432" y="158058"/>
            <a:ext cx="5311135" cy="584775"/>
          </a:xfrm>
          <a:prstGeom prst="rect">
            <a:avLst/>
          </a:prstGeom>
          <a:noFill/>
        </p:spPr>
        <p:txBody>
          <a:bodyPr wrap="square" lIns="91440" tIns="45720" rIns="91440" bIns="45720" rtlCol="0" anchor="t">
            <a:spAutoFit/>
          </a:bodyPr>
          <a:lstStyle/>
          <a:p>
            <a:pPr algn="ctr"/>
            <a:r>
              <a:rPr lang="en-GB" sz="1600" b="1">
                <a:solidFill>
                  <a:schemeClr val="bg1"/>
                </a:solidFill>
              </a:rPr>
              <a:t>SPECIFICATIONS</a:t>
            </a:r>
            <a:endParaRPr lang="en-GB" sz="1600" b="1">
              <a:solidFill>
                <a:schemeClr val="bg1"/>
              </a:solidFill>
              <a:ea typeface="Calibri"/>
              <a:cs typeface="Calibri"/>
            </a:endParaRPr>
          </a:p>
          <a:p>
            <a:pPr algn="ctr"/>
            <a:r>
              <a:rPr lang="en-GB" sz="1600" b="1">
                <a:solidFill>
                  <a:schemeClr val="bg1"/>
                </a:solidFill>
                <a:ea typeface="Calibri"/>
                <a:cs typeface="Calibri"/>
              </a:rPr>
              <a:t>Avec un </a:t>
            </a:r>
            <a:r>
              <a:rPr lang="en-GB" sz="1600" b="1" err="1">
                <a:solidFill>
                  <a:schemeClr val="bg1"/>
                </a:solidFill>
                <a:ea typeface="Calibri"/>
                <a:cs typeface="Calibri"/>
              </a:rPr>
              <a:t>lecteur</a:t>
            </a:r>
            <a:r>
              <a:rPr lang="en-GB" sz="1600" b="1">
                <a:solidFill>
                  <a:schemeClr val="bg1"/>
                </a:solidFill>
                <a:ea typeface="Calibri"/>
                <a:cs typeface="Calibri"/>
              </a:rPr>
              <a:t> Mains-Libres </a:t>
            </a:r>
            <a:r>
              <a:rPr lang="en-GB" sz="1600" b="1" err="1">
                <a:solidFill>
                  <a:schemeClr val="bg1"/>
                </a:solidFill>
                <a:ea typeface="Calibri"/>
                <a:cs typeface="Calibri"/>
              </a:rPr>
              <a:t>Vigik</a:t>
            </a:r>
            <a:r>
              <a:rPr lang="en-GB" sz="1600" b="1">
                <a:solidFill>
                  <a:schemeClr val="bg1"/>
                </a:solidFill>
                <a:ea typeface="Calibri"/>
                <a:cs typeface="Calibri"/>
              </a:rPr>
              <a:t>+</a:t>
            </a:r>
            <a:r>
              <a:rPr lang="fr-FR" sz="1600">
                <a:solidFill>
                  <a:schemeClr val="bg1"/>
                </a:solidFill>
                <a:ea typeface="Calibri"/>
                <a:cs typeface="Calibri"/>
              </a:rPr>
              <a:t>®</a:t>
            </a:r>
            <a:r>
              <a:rPr lang="fr-FR" sz="1600" b="1">
                <a:solidFill>
                  <a:schemeClr val="bg1"/>
                </a:solidFill>
                <a:ea typeface="Calibri"/>
                <a:cs typeface="Calibri"/>
              </a:rPr>
              <a:t> et T25 </a:t>
            </a:r>
            <a:r>
              <a:rPr lang="en-GB" sz="1600" b="1" err="1">
                <a:solidFill>
                  <a:schemeClr val="bg1"/>
                </a:solidFill>
                <a:ea typeface="Calibri"/>
                <a:cs typeface="Calibri"/>
              </a:rPr>
              <a:t>Vigik</a:t>
            </a:r>
            <a:r>
              <a:rPr lang="en-GB" sz="1600" b="1">
                <a:solidFill>
                  <a:schemeClr val="bg1"/>
                </a:solidFill>
                <a:ea typeface="Calibri"/>
                <a:cs typeface="Calibri"/>
              </a:rPr>
              <a:t>+</a:t>
            </a:r>
            <a:r>
              <a:rPr lang="fr-FR" sz="1600">
                <a:solidFill>
                  <a:schemeClr val="bg1"/>
                </a:solidFill>
                <a:ea typeface="Calibri"/>
                <a:cs typeface="Calibri"/>
              </a:rPr>
              <a:t>®</a:t>
            </a:r>
          </a:p>
        </p:txBody>
      </p:sp>
      <p:graphicFrame>
        <p:nvGraphicFramePr>
          <p:cNvPr id="67" name="Tableau 66">
            <a:extLst>
              <a:ext uri="{FF2B5EF4-FFF2-40B4-BE49-F238E27FC236}">
                <a16:creationId xmlns:a16="http://schemas.microsoft.com/office/drawing/2014/main" id="{D6BBEEFA-0EEC-749C-B3F8-17A87A918D67}"/>
              </a:ext>
            </a:extLst>
          </p:cNvPr>
          <p:cNvGraphicFramePr>
            <a:graphicFrameLocks noGrp="1"/>
          </p:cNvGraphicFramePr>
          <p:nvPr>
            <p:extLst>
              <p:ext uri="{D42A27DB-BD31-4B8C-83A1-F6EECF244321}">
                <p14:modId xmlns:p14="http://schemas.microsoft.com/office/powerpoint/2010/main" val="1564747067"/>
              </p:ext>
            </p:extLst>
          </p:nvPr>
        </p:nvGraphicFramePr>
        <p:xfrm>
          <a:off x="309029" y="1306169"/>
          <a:ext cx="4822616" cy="2351850"/>
        </p:xfrm>
        <a:graphic>
          <a:graphicData uri="http://schemas.openxmlformats.org/drawingml/2006/table">
            <a:tbl>
              <a:tblPr firstRow="1" firstCol="1" bandRow="1">
                <a:tableStyleId>{5C22544A-7EE6-4342-B048-85BDC9FD1C3A}</a:tableStyleId>
              </a:tblPr>
              <a:tblGrid>
                <a:gridCol w="1033388">
                  <a:extLst>
                    <a:ext uri="{9D8B030D-6E8A-4147-A177-3AD203B41FA5}">
                      <a16:colId xmlns:a16="http://schemas.microsoft.com/office/drawing/2014/main" val="3667051600"/>
                    </a:ext>
                  </a:extLst>
                </a:gridCol>
                <a:gridCol w="1300602">
                  <a:extLst>
                    <a:ext uri="{9D8B030D-6E8A-4147-A177-3AD203B41FA5}">
                      <a16:colId xmlns:a16="http://schemas.microsoft.com/office/drawing/2014/main" val="1643871573"/>
                    </a:ext>
                  </a:extLst>
                </a:gridCol>
                <a:gridCol w="1129638">
                  <a:extLst>
                    <a:ext uri="{9D8B030D-6E8A-4147-A177-3AD203B41FA5}">
                      <a16:colId xmlns:a16="http://schemas.microsoft.com/office/drawing/2014/main" val="896074680"/>
                    </a:ext>
                  </a:extLst>
                </a:gridCol>
                <a:gridCol w="1358988">
                  <a:extLst>
                    <a:ext uri="{9D8B030D-6E8A-4147-A177-3AD203B41FA5}">
                      <a16:colId xmlns:a16="http://schemas.microsoft.com/office/drawing/2014/main" val="2891181847"/>
                    </a:ext>
                  </a:extLst>
                </a:gridCol>
              </a:tblGrid>
              <a:tr h="212902">
                <a:tc gridSpan="4">
                  <a:txBody>
                    <a:bodyPr/>
                    <a:lstStyle/>
                    <a:p>
                      <a:pPr algn="l">
                        <a:lnSpc>
                          <a:spcPct val="115000"/>
                        </a:lnSpc>
                        <a:spcAft>
                          <a:spcPts val="1000"/>
                        </a:spcAft>
                      </a:pPr>
                      <a:r>
                        <a:rPr lang="fr-FR" sz="1400">
                          <a:effectLst/>
                        </a:rPr>
                        <a:t>Spécifications techniques (Mains-Libres)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9561576"/>
                  </a:ext>
                </a:extLst>
              </a:tr>
              <a:tr h="292689">
                <a:tc gridSpan="2">
                  <a:txBody>
                    <a:bodyPr/>
                    <a:lstStyle/>
                    <a:p>
                      <a:pPr algn="l">
                        <a:lnSpc>
                          <a:spcPct val="115000"/>
                        </a:lnSpc>
                        <a:spcAft>
                          <a:spcPts val="1000"/>
                        </a:spcAft>
                      </a:pPr>
                      <a:r>
                        <a:rPr lang="fr-FR" sz="1100">
                          <a:effectLst/>
                        </a:rPr>
                        <a:t>Tensions d'alimentation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gridSpan="2">
                  <a:txBody>
                    <a:bodyPr/>
                    <a:lstStyle/>
                    <a:p>
                      <a:pPr algn="l">
                        <a:lnSpc>
                          <a:spcPct val="100000"/>
                        </a:lnSpc>
                        <a:spcAft>
                          <a:spcPts val="100"/>
                        </a:spcAft>
                      </a:pPr>
                      <a:r>
                        <a:rPr lang="de-DE" sz="1000">
                          <a:effectLst/>
                        </a:rPr>
                        <a:t>12 – 24Vdc max. (ES1)</a:t>
                      </a:r>
                    </a:p>
                    <a:p>
                      <a:pPr algn="l">
                        <a:lnSpc>
                          <a:spcPct val="100000"/>
                        </a:lnSpc>
                        <a:spcAft>
                          <a:spcPts val="100"/>
                        </a:spcAft>
                      </a:pPr>
                      <a:r>
                        <a:rPr lang="de-DE" sz="1000">
                          <a:effectLst/>
                        </a:rPr>
                        <a:t>&lt; 100W (PS2)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extLst>
                  <a:ext uri="{0D108BD9-81ED-4DB2-BD59-A6C34878D82A}">
                    <a16:rowId xmlns:a16="http://schemas.microsoft.com/office/drawing/2014/main" val="2286107907"/>
                  </a:ext>
                </a:extLst>
              </a:tr>
              <a:tr h="167301">
                <a:tc gridSpan="2">
                  <a:txBody>
                    <a:bodyPr/>
                    <a:lstStyle/>
                    <a:p>
                      <a:pPr algn="ctr">
                        <a:lnSpc>
                          <a:spcPct val="115000"/>
                        </a:lnSpc>
                        <a:spcAft>
                          <a:spcPts val="1000"/>
                        </a:spcAft>
                      </a:pPr>
                      <a:r>
                        <a:rPr lang="fr-FR" sz="1100">
                          <a:effectLst/>
                        </a:rPr>
                        <a:t>Caractéristiques radio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gridSpan="2">
                  <a:txBody>
                    <a:bodyPr/>
                    <a:lstStyle/>
                    <a:p>
                      <a:pPr algn="l">
                        <a:lnSpc>
                          <a:spcPct val="115000"/>
                        </a:lnSpc>
                        <a:spcAft>
                          <a:spcPts val="100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extLst>
                  <a:ext uri="{0D108BD9-81ED-4DB2-BD59-A6C34878D82A}">
                    <a16:rowId xmlns:a16="http://schemas.microsoft.com/office/drawing/2014/main" val="1521070540"/>
                  </a:ext>
                </a:extLst>
              </a:tr>
              <a:tr h="313645">
                <a:tc gridSpan="2">
                  <a:txBody>
                    <a:bodyPr/>
                    <a:lstStyle/>
                    <a:p>
                      <a:pPr algn="l">
                        <a:lnSpc>
                          <a:spcPct val="115000"/>
                        </a:lnSpc>
                        <a:spcAft>
                          <a:spcPts val="1000"/>
                        </a:spcAft>
                      </a:pPr>
                      <a:r>
                        <a:rPr lang="fr-FR" sz="1100">
                          <a:effectLst/>
                        </a:rPr>
                        <a:t>Mode proximité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a:txBody>
                    <a:bodyPr/>
                    <a:lstStyle/>
                    <a:p>
                      <a:pPr algn="l">
                        <a:lnSpc>
                          <a:spcPct val="115000"/>
                        </a:lnSpc>
                        <a:spcAft>
                          <a:spcPts val="1000"/>
                        </a:spcAft>
                      </a:pPr>
                      <a:r>
                        <a:rPr lang="fr-FR" sz="1000">
                          <a:effectLst/>
                        </a:rPr>
                        <a:t>13.553 - 13.567 MHz</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fr-FR" sz="1000">
                          <a:effectLst/>
                        </a:rPr>
                        <a:t>-9.22 </a:t>
                      </a:r>
                      <a:r>
                        <a:rPr lang="fr-FR" sz="1000" err="1">
                          <a:effectLst/>
                        </a:rPr>
                        <a:t>dBμA</a:t>
                      </a:r>
                      <a:r>
                        <a:rPr lang="fr-FR" sz="1000">
                          <a:effectLst/>
                        </a:rPr>
                        <a:t>/m at 10m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extLst>
                  <a:ext uri="{0D108BD9-81ED-4DB2-BD59-A6C34878D82A}">
                    <a16:rowId xmlns:a16="http://schemas.microsoft.com/office/drawing/2014/main" val="797996562"/>
                  </a:ext>
                </a:extLst>
              </a:tr>
              <a:tr h="167301">
                <a:tc rowSpan="2">
                  <a:txBody>
                    <a:bodyPr/>
                    <a:lstStyle/>
                    <a:p>
                      <a:pPr algn="l">
                        <a:lnSpc>
                          <a:spcPct val="115000"/>
                        </a:lnSpc>
                        <a:spcAft>
                          <a:spcPts val="1000"/>
                        </a:spcAft>
                      </a:pPr>
                      <a:r>
                        <a:rPr lang="fr-FR" sz="1100" dirty="0">
                          <a:effectLst/>
                        </a:rPr>
                        <a:t>Mode </a:t>
                      </a:r>
                    </a:p>
                    <a:p>
                      <a:pPr algn="l">
                        <a:lnSpc>
                          <a:spcPct val="115000"/>
                        </a:lnSpc>
                        <a:spcAft>
                          <a:spcPts val="1000"/>
                        </a:spcAft>
                      </a:pPr>
                      <a:r>
                        <a:rPr lang="fr-FR" sz="1100" dirty="0">
                          <a:effectLst/>
                        </a:rPr>
                        <a:t>mains-libres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fr-FR" sz="1100">
                          <a:effectLst/>
                        </a:rPr>
                        <a:t>Emetteur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en-GB" sz="1000">
                          <a:effectLst/>
                        </a:rPr>
                        <a:t>119 - 135 kHz</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en-GB" sz="1000">
                          <a:effectLst/>
                        </a:rPr>
                        <a:t>2.31 dB</a:t>
                      </a:r>
                      <a:r>
                        <a:rPr lang="fr-FR" sz="1000">
                          <a:effectLst/>
                        </a:rPr>
                        <a:t>μ</a:t>
                      </a:r>
                      <a:r>
                        <a:rPr lang="en-GB" sz="1000">
                          <a:effectLst/>
                        </a:rPr>
                        <a:t>A/m at 10m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extLst>
                  <a:ext uri="{0D108BD9-81ED-4DB2-BD59-A6C34878D82A}">
                    <a16:rowId xmlns:a16="http://schemas.microsoft.com/office/drawing/2014/main" val="4124552210"/>
                  </a:ext>
                </a:extLst>
              </a:tr>
              <a:tr h="313645">
                <a:tc vMerge="1">
                  <a:txBody>
                    <a:bodyPr/>
                    <a:lstStyle/>
                    <a:p>
                      <a:endParaRPr lang="fr-FR"/>
                    </a:p>
                  </a:txBody>
                  <a:tcPr/>
                </a:tc>
                <a:tc>
                  <a:txBody>
                    <a:bodyPr/>
                    <a:lstStyle/>
                    <a:p>
                      <a:pPr algn="l">
                        <a:lnSpc>
                          <a:spcPct val="115000"/>
                        </a:lnSpc>
                        <a:spcAft>
                          <a:spcPts val="1000"/>
                        </a:spcAft>
                      </a:pPr>
                      <a:r>
                        <a:rPr lang="fr-FR" sz="1100">
                          <a:effectLst/>
                        </a:rPr>
                        <a:t>Catégorie du récepteur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fr-FR" sz="1000">
                          <a:effectLst/>
                        </a:rPr>
                        <a:t>433.05 – 437.79 MHz</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fr-FR" sz="1000">
                          <a:effectLst/>
                        </a:rPr>
                        <a:t>Classe : 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extLst>
                  <a:ext uri="{0D108BD9-81ED-4DB2-BD59-A6C34878D82A}">
                    <a16:rowId xmlns:a16="http://schemas.microsoft.com/office/drawing/2014/main" val="2878949433"/>
                  </a:ext>
                </a:extLst>
              </a:tr>
              <a:tr h="167301">
                <a:tc gridSpan="2">
                  <a:txBody>
                    <a:bodyPr/>
                    <a:lstStyle/>
                    <a:p>
                      <a:pPr algn="l">
                        <a:lnSpc>
                          <a:spcPct val="115000"/>
                        </a:lnSpc>
                        <a:spcAft>
                          <a:spcPts val="1000"/>
                        </a:spcAft>
                      </a:pPr>
                      <a:r>
                        <a:rPr lang="fr-FR" sz="1100">
                          <a:effectLst/>
                        </a:rPr>
                        <a:t>BLE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a:txBody>
                    <a:bodyPr/>
                    <a:lstStyle/>
                    <a:p>
                      <a:pPr algn="l">
                        <a:lnSpc>
                          <a:spcPct val="115000"/>
                        </a:lnSpc>
                        <a:spcAft>
                          <a:spcPts val="1000"/>
                        </a:spcAft>
                      </a:pPr>
                      <a:r>
                        <a:rPr lang="fr-FR" sz="1000">
                          <a:effectLst/>
                        </a:rPr>
                        <a:t>2400 – 2483.5 MHz</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a:txBody>
                    <a:bodyPr/>
                    <a:lstStyle/>
                    <a:p>
                      <a:pPr algn="l">
                        <a:lnSpc>
                          <a:spcPct val="115000"/>
                        </a:lnSpc>
                        <a:spcAft>
                          <a:spcPts val="1000"/>
                        </a:spcAft>
                      </a:pPr>
                      <a:r>
                        <a:rPr lang="fr-FR" sz="1000">
                          <a:effectLst/>
                        </a:rPr>
                        <a:t>0.08 mW</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extLst>
                  <a:ext uri="{0D108BD9-81ED-4DB2-BD59-A6C34878D82A}">
                    <a16:rowId xmlns:a16="http://schemas.microsoft.com/office/drawing/2014/main" val="3482274622"/>
                  </a:ext>
                </a:extLst>
              </a:tr>
              <a:tr h="167301">
                <a:tc gridSpan="2">
                  <a:txBody>
                    <a:bodyPr/>
                    <a:lstStyle/>
                    <a:p>
                      <a:pPr algn="l">
                        <a:lnSpc>
                          <a:spcPct val="115000"/>
                        </a:lnSpc>
                        <a:spcAft>
                          <a:spcPts val="1000"/>
                        </a:spcAft>
                      </a:pPr>
                      <a:r>
                        <a:rPr lang="fr-FR" sz="1100">
                          <a:effectLst/>
                        </a:rPr>
                        <a:t>Températures en fonctionnement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gridSpan="2">
                  <a:txBody>
                    <a:bodyPr/>
                    <a:lstStyle/>
                    <a:p>
                      <a:pPr algn="l">
                        <a:lnSpc>
                          <a:spcPct val="115000"/>
                        </a:lnSpc>
                        <a:spcAft>
                          <a:spcPts val="1000"/>
                        </a:spcAft>
                      </a:pPr>
                      <a:r>
                        <a:rPr lang="fr-FR" sz="1000">
                          <a:effectLst/>
                        </a:rPr>
                        <a:t>-20 à/to +60°C</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extLst>
                  <a:ext uri="{0D108BD9-81ED-4DB2-BD59-A6C34878D82A}">
                    <a16:rowId xmlns:a16="http://schemas.microsoft.com/office/drawing/2014/main" val="1707996974"/>
                  </a:ext>
                </a:extLst>
              </a:tr>
              <a:tr h="167301">
                <a:tc gridSpan="2">
                  <a:txBody>
                    <a:bodyPr/>
                    <a:lstStyle/>
                    <a:p>
                      <a:pPr algn="l">
                        <a:lnSpc>
                          <a:spcPct val="115000"/>
                        </a:lnSpc>
                        <a:spcAft>
                          <a:spcPts val="1000"/>
                        </a:spcAft>
                      </a:pPr>
                      <a:r>
                        <a:rPr lang="fr-FR" sz="1100">
                          <a:effectLst/>
                        </a:rPr>
                        <a:t>Environnement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gridSpan="2">
                  <a:txBody>
                    <a:bodyPr/>
                    <a:lstStyle/>
                    <a:p>
                      <a:pPr algn="l">
                        <a:lnSpc>
                          <a:spcPct val="115000"/>
                        </a:lnSpc>
                        <a:spcAft>
                          <a:spcPts val="1000"/>
                        </a:spcAft>
                      </a:pPr>
                      <a:r>
                        <a:rPr lang="fr-FR" sz="1000">
                          <a:effectLst/>
                        </a:rPr>
                        <a:t>IP54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extLst>
                  <a:ext uri="{0D108BD9-81ED-4DB2-BD59-A6C34878D82A}">
                    <a16:rowId xmlns:a16="http://schemas.microsoft.com/office/drawing/2014/main" val="1269671765"/>
                  </a:ext>
                </a:extLst>
              </a:tr>
              <a:tr h="167301">
                <a:tc gridSpan="2">
                  <a:txBody>
                    <a:bodyPr/>
                    <a:lstStyle/>
                    <a:p>
                      <a:pPr algn="l">
                        <a:lnSpc>
                          <a:spcPct val="115000"/>
                        </a:lnSpc>
                        <a:spcAft>
                          <a:spcPts val="1000"/>
                        </a:spcAft>
                      </a:pPr>
                      <a:r>
                        <a:rPr lang="fr-FR" sz="1100">
                          <a:effectLst/>
                        </a:rPr>
                        <a:t>Modèle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tc gridSpan="2">
                  <a:txBody>
                    <a:bodyPr/>
                    <a:lstStyle/>
                    <a:p>
                      <a:pPr algn="l">
                        <a:lnSpc>
                          <a:spcPct val="115000"/>
                        </a:lnSpc>
                        <a:spcAft>
                          <a:spcPts val="1000"/>
                        </a:spcAft>
                      </a:pPr>
                      <a:r>
                        <a:rPr lang="fr-FR" sz="1000" dirty="0">
                          <a:effectLst/>
                        </a:rPr>
                        <a:t>FCC00151</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48" marR="49448" marT="0" marB="0"/>
                </a:tc>
                <a:tc hMerge="1">
                  <a:txBody>
                    <a:bodyPr/>
                    <a:lstStyle/>
                    <a:p>
                      <a:endParaRPr lang="fr-FR"/>
                    </a:p>
                  </a:txBody>
                  <a:tcPr/>
                </a:tc>
                <a:extLst>
                  <a:ext uri="{0D108BD9-81ED-4DB2-BD59-A6C34878D82A}">
                    <a16:rowId xmlns:a16="http://schemas.microsoft.com/office/drawing/2014/main" val="2216275784"/>
                  </a:ext>
                </a:extLst>
              </a:tr>
            </a:tbl>
          </a:graphicData>
        </a:graphic>
      </p:graphicFrame>
      <p:sp>
        <p:nvSpPr>
          <p:cNvPr id="3" name="Espace réservé du numéro de diapositive 2">
            <a:extLst>
              <a:ext uri="{FF2B5EF4-FFF2-40B4-BE49-F238E27FC236}">
                <a16:creationId xmlns:a16="http://schemas.microsoft.com/office/drawing/2014/main" id="{B7363056-9633-0119-1B44-9ABD5FAB1266}"/>
              </a:ext>
            </a:extLst>
          </p:cNvPr>
          <p:cNvSpPr>
            <a:spLocks noGrp="1"/>
          </p:cNvSpPr>
          <p:nvPr>
            <p:ph type="sldNum" sz="quarter" idx="7"/>
          </p:nvPr>
        </p:nvSpPr>
        <p:spPr/>
        <p:txBody>
          <a:bodyPr/>
          <a:lstStyle/>
          <a:p>
            <a:fld id="{B6F15528-21DE-4FAA-801E-634DDDAF4B2B}" type="slidenum">
              <a:rPr lang="fr-FR" smtClean="0"/>
              <a:t>9</a:t>
            </a:fld>
            <a:endParaRPr lang="fr-FR"/>
          </a:p>
        </p:txBody>
      </p:sp>
      <p:graphicFrame>
        <p:nvGraphicFramePr>
          <p:cNvPr id="8" name="Tableau 7">
            <a:extLst>
              <a:ext uri="{FF2B5EF4-FFF2-40B4-BE49-F238E27FC236}">
                <a16:creationId xmlns:a16="http://schemas.microsoft.com/office/drawing/2014/main" id="{CCA76028-9822-E449-233D-0792422FBA4F}"/>
              </a:ext>
            </a:extLst>
          </p:cNvPr>
          <p:cNvGraphicFramePr>
            <a:graphicFrameLocks noGrp="1"/>
          </p:cNvGraphicFramePr>
          <p:nvPr>
            <p:extLst>
              <p:ext uri="{D42A27DB-BD31-4B8C-83A1-F6EECF244321}">
                <p14:modId xmlns:p14="http://schemas.microsoft.com/office/powerpoint/2010/main" val="1146641938"/>
              </p:ext>
            </p:extLst>
          </p:nvPr>
        </p:nvGraphicFramePr>
        <p:xfrm>
          <a:off x="307942" y="4150209"/>
          <a:ext cx="4828165" cy="2337121"/>
        </p:xfrm>
        <a:graphic>
          <a:graphicData uri="http://schemas.openxmlformats.org/drawingml/2006/table">
            <a:tbl>
              <a:tblPr bandRow="1">
                <a:tableStyleId>{5C22544A-7EE6-4342-B048-85BDC9FD1C3A}</a:tableStyleId>
              </a:tblPr>
              <a:tblGrid>
                <a:gridCol w="1073386">
                  <a:extLst>
                    <a:ext uri="{9D8B030D-6E8A-4147-A177-3AD203B41FA5}">
                      <a16:colId xmlns:a16="http://schemas.microsoft.com/office/drawing/2014/main" val="3754259948"/>
                    </a:ext>
                  </a:extLst>
                </a:gridCol>
                <a:gridCol w="1300211">
                  <a:extLst>
                    <a:ext uri="{9D8B030D-6E8A-4147-A177-3AD203B41FA5}">
                      <a16:colId xmlns:a16="http://schemas.microsoft.com/office/drawing/2014/main" val="3912834532"/>
                    </a:ext>
                  </a:extLst>
                </a:gridCol>
                <a:gridCol w="1066178">
                  <a:extLst>
                    <a:ext uri="{9D8B030D-6E8A-4147-A177-3AD203B41FA5}">
                      <a16:colId xmlns:a16="http://schemas.microsoft.com/office/drawing/2014/main" val="3786921828"/>
                    </a:ext>
                  </a:extLst>
                </a:gridCol>
                <a:gridCol w="1388390">
                  <a:extLst>
                    <a:ext uri="{9D8B030D-6E8A-4147-A177-3AD203B41FA5}">
                      <a16:colId xmlns:a16="http://schemas.microsoft.com/office/drawing/2014/main" val="3085853585"/>
                    </a:ext>
                  </a:extLst>
                </a:gridCol>
              </a:tblGrid>
              <a:tr h="228600">
                <a:tc gridSpan="4">
                  <a:txBody>
                    <a:bodyPr/>
                    <a:lstStyle/>
                    <a:p>
                      <a:pPr fontAlgn="base">
                        <a:lnSpc>
                          <a:spcPts val="1950"/>
                        </a:lnSpc>
                      </a:pPr>
                      <a:r>
                        <a:rPr lang="fr-FR" sz="1400" b="1">
                          <a:solidFill>
                            <a:srgbClr val="FFFFFF"/>
                          </a:solidFill>
                          <a:effectLst/>
                          <a:latin typeface="Calibri"/>
                        </a:rPr>
                        <a:t>Spécifications techniques (T25)</a:t>
                      </a:r>
                      <a:endParaRPr lang="fr-FR" b="1">
                        <a:solidFill>
                          <a:srgbClr val="FFFFFF"/>
                        </a:solidFill>
                        <a:effectLst/>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32957"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67772201"/>
                  </a:ext>
                </a:extLst>
              </a:tr>
              <a:tr h="180975">
                <a:tc gridSpan="2">
                  <a:txBody>
                    <a:bodyPr/>
                    <a:lstStyle/>
                    <a:p>
                      <a:pPr fontAlgn="base">
                        <a:lnSpc>
                          <a:spcPts val="1500"/>
                        </a:lnSpc>
                      </a:pPr>
                      <a:r>
                        <a:rPr lang="fr-FR" sz="1100" b="1">
                          <a:solidFill>
                            <a:srgbClr val="FFFFFF"/>
                          </a:solidFill>
                          <a:effectLst/>
                          <a:latin typeface="Calibri"/>
                        </a:rPr>
                        <a:t>Alimentation</a:t>
                      </a:r>
                      <a:endParaRPr lang="fr-FR" b="1">
                        <a:solidFill>
                          <a:srgbClr val="FFFFFF"/>
                        </a:solidFill>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32957"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gridSpan="2">
                  <a:txBody>
                    <a:bodyPr/>
                    <a:lstStyle/>
                    <a:p>
                      <a:pPr fontAlgn="base">
                        <a:lnSpc>
                          <a:spcPts val="1500"/>
                        </a:lnSpc>
                      </a:pPr>
                      <a:r>
                        <a:rPr lang="de-DE" sz="1100">
                          <a:effectLst/>
                          <a:latin typeface="Calibri"/>
                        </a:rPr>
                        <a:t>12 – 24Vdc max. (ES1) &lt; 100W (PS2)</a:t>
                      </a:r>
                      <a:endParaRPr lang="de-DE">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32957"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D0D8E8"/>
                    </a:solidFill>
                  </a:tcPr>
                </a:tc>
                <a:tc hMerge="1">
                  <a:txBody>
                    <a:bodyPr/>
                    <a:lstStyle/>
                    <a:p>
                      <a:endParaRPr lang="fr-FR"/>
                    </a:p>
                  </a:txBody>
                  <a:tcPr/>
                </a:tc>
                <a:extLst>
                  <a:ext uri="{0D108BD9-81ED-4DB2-BD59-A6C34878D82A}">
                    <a16:rowId xmlns:a16="http://schemas.microsoft.com/office/drawing/2014/main" val="1459167299"/>
                  </a:ext>
                </a:extLst>
              </a:tr>
              <a:tr h="180975">
                <a:tc rowSpan="2">
                  <a:txBody>
                    <a:bodyPr/>
                    <a:lstStyle/>
                    <a:p>
                      <a:pPr fontAlgn="base">
                        <a:lnSpc>
                          <a:spcPts val="1500"/>
                        </a:lnSpc>
                      </a:pPr>
                      <a:r>
                        <a:rPr lang="fr-FR" sz="1100" b="1" dirty="0">
                          <a:solidFill>
                            <a:srgbClr val="FFFFFF"/>
                          </a:solidFill>
                          <a:effectLst/>
                          <a:latin typeface="Calibri"/>
                        </a:rPr>
                        <a:t>Caractéristiques radio</a:t>
                      </a:r>
                      <a:endParaRPr lang="fr-FR" b="1" dirty="0">
                        <a:solidFill>
                          <a:srgbClr val="FFFFFF"/>
                        </a:solidFill>
                        <a:effectLst/>
                        <a:latin typeface="Calibri"/>
                      </a:endParaRPr>
                    </a:p>
                  </a:txBody>
                  <a:tcPr marL="49578" marR="49578" anchor="ctr">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4F81BD"/>
                    </a:solidFill>
                  </a:tcPr>
                </a:tc>
                <a:tc>
                  <a:txBody>
                    <a:bodyPr/>
                    <a:lstStyle/>
                    <a:p>
                      <a:pPr fontAlgn="base">
                        <a:lnSpc>
                          <a:spcPts val="1500"/>
                        </a:lnSpc>
                      </a:pPr>
                      <a:r>
                        <a:rPr lang="fr-FR" sz="1100">
                          <a:effectLst/>
                          <a:latin typeface="Calibri"/>
                        </a:rPr>
                        <a:t>BLE</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E9EDF4"/>
                    </a:solidFill>
                  </a:tcPr>
                </a:tc>
                <a:tc>
                  <a:txBody>
                    <a:bodyPr/>
                    <a:lstStyle/>
                    <a:p>
                      <a:pPr fontAlgn="base">
                        <a:lnSpc>
                          <a:spcPts val="1500"/>
                        </a:lnSpc>
                      </a:pPr>
                      <a:r>
                        <a:rPr lang="fr-FR" sz="1100">
                          <a:effectLst/>
                          <a:latin typeface="Calibri"/>
                        </a:rPr>
                        <a:t>2400 – 2483.5 MHz</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E9EDF4"/>
                    </a:solidFill>
                  </a:tcPr>
                </a:tc>
                <a:tc>
                  <a:txBody>
                    <a:bodyPr/>
                    <a:lstStyle/>
                    <a:p>
                      <a:pPr fontAlgn="base">
                        <a:lnSpc>
                          <a:spcPts val="1500"/>
                        </a:lnSpc>
                      </a:pPr>
                      <a:r>
                        <a:rPr lang="fr-FR" sz="1100">
                          <a:effectLst/>
                          <a:latin typeface="Calibri"/>
                        </a:rPr>
                        <a:t>&lt; 0,02mW</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107900431"/>
                  </a:ext>
                </a:extLst>
              </a:tr>
              <a:tr h="371475">
                <a:tc vMerge="1">
                  <a:txBody>
                    <a:bodyPr/>
                    <a:lstStyle/>
                    <a:p>
                      <a:endParaRPr lang="fr-FR"/>
                    </a:p>
                  </a:txBody>
                  <a:tcPr/>
                </a:tc>
                <a:tc>
                  <a:txBody>
                    <a:bodyPr/>
                    <a:lstStyle/>
                    <a:p>
                      <a:pPr fontAlgn="base">
                        <a:lnSpc>
                          <a:spcPts val="1350"/>
                        </a:lnSpc>
                      </a:pPr>
                      <a:r>
                        <a:rPr lang="fr-FR" sz="1100">
                          <a:effectLst/>
                          <a:latin typeface="Calibri"/>
                        </a:rPr>
                        <a:t>Proximité</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D0D8E8"/>
                    </a:solidFill>
                  </a:tcPr>
                </a:tc>
                <a:tc>
                  <a:txBody>
                    <a:bodyPr/>
                    <a:lstStyle/>
                    <a:p>
                      <a:pPr fontAlgn="base">
                        <a:lnSpc>
                          <a:spcPts val="1500"/>
                        </a:lnSpc>
                      </a:pPr>
                      <a:r>
                        <a:rPr lang="fr-FR" sz="1100">
                          <a:effectLst/>
                          <a:latin typeface="Calibri"/>
                        </a:rPr>
                        <a:t>13.553 – 13.567 MHz</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D0D8E8"/>
                    </a:solidFill>
                  </a:tcPr>
                </a:tc>
                <a:tc>
                  <a:txBody>
                    <a:bodyPr/>
                    <a:lstStyle/>
                    <a:p>
                      <a:pPr fontAlgn="base">
                        <a:lnSpc>
                          <a:spcPts val="1500"/>
                        </a:lnSpc>
                      </a:pPr>
                      <a:r>
                        <a:rPr lang="fr-FR" sz="1100">
                          <a:effectLst/>
                          <a:latin typeface="Calibri"/>
                        </a:rPr>
                        <a:t>&lt; -7,09 dB</a:t>
                      </a:r>
                      <a:r>
                        <a:rPr lang="el-GR" sz="1100">
                          <a:effectLst/>
                          <a:latin typeface="Calibri"/>
                        </a:rPr>
                        <a:t>μ</a:t>
                      </a:r>
                      <a:r>
                        <a:rPr lang="fr-FR" sz="1100">
                          <a:effectLst/>
                          <a:latin typeface="Calibri"/>
                        </a:rPr>
                        <a:t>A/m @10m</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51207350"/>
                  </a:ext>
                </a:extLst>
              </a:tr>
              <a:tr h="266700">
                <a:tc gridSpan="2">
                  <a:txBody>
                    <a:bodyPr/>
                    <a:lstStyle/>
                    <a:p>
                      <a:pPr fontAlgn="base">
                        <a:lnSpc>
                          <a:spcPts val="1500"/>
                        </a:lnSpc>
                      </a:pPr>
                      <a:r>
                        <a:rPr lang="fr-FR" sz="1100" b="1" dirty="0">
                          <a:solidFill>
                            <a:srgbClr val="FFFFFF"/>
                          </a:solidFill>
                          <a:effectLst/>
                          <a:latin typeface="Calibri"/>
                        </a:rPr>
                        <a:t>Températures de fonctionnement</a:t>
                      </a:r>
                      <a:endParaRPr lang="fr-FR" b="1" dirty="0">
                        <a:solidFill>
                          <a:srgbClr val="FFFFFF"/>
                        </a:solidFill>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gridSpan="2">
                  <a:txBody>
                    <a:bodyPr/>
                    <a:lstStyle/>
                    <a:p>
                      <a:pPr fontAlgn="base">
                        <a:lnSpc>
                          <a:spcPts val="1500"/>
                        </a:lnSpc>
                      </a:pPr>
                      <a:r>
                        <a:rPr lang="fr-FR" sz="1100" dirty="0">
                          <a:effectLst/>
                          <a:latin typeface="Calibri"/>
                        </a:rPr>
                        <a:t>-20 to +60°C</a:t>
                      </a:r>
                      <a:endParaRPr lang="fr-FR" dirty="0">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E9EDF4"/>
                    </a:solidFill>
                  </a:tcPr>
                </a:tc>
                <a:tc hMerge="1">
                  <a:txBody>
                    <a:bodyPr/>
                    <a:lstStyle/>
                    <a:p>
                      <a:endParaRPr lang="fr-FR"/>
                    </a:p>
                  </a:txBody>
                  <a:tcPr/>
                </a:tc>
                <a:extLst>
                  <a:ext uri="{0D108BD9-81ED-4DB2-BD59-A6C34878D82A}">
                    <a16:rowId xmlns:a16="http://schemas.microsoft.com/office/drawing/2014/main" val="3782086764"/>
                  </a:ext>
                </a:extLst>
              </a:tr>
              <a:tr h="180975">
                <a:tc gridSpan="2">
                  <a:txBody>
                    <a:bodyPr/>
                    <a:lstStyle/>
                    <a:p>
                      <a:pPr fontAlgn="base">
                        <a:lnSpc>
                          <a:spcPts val="1500"/>
                        </a:lnSpc>
                      </a:pPr>
                      <a:r>
                        <a:rPr lang="fr-FR" sz="1100" b="1" i="0" u="none" strike="noStrike" noProof="0" dirty="0">
                          <a:solidFill>
                            <a:srgbClr val="FFFFFF"/>
                          </a:solidFill>
                          <a:effectLst/>
                          <a:latin typeface="Calibri"/>
                        </a:rPr>
                        <a:t>Environnement</a:t>
                      </a: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gridSpan="2">
                  <a:txBody>
                    <a:bodyPr/>
                    <a:lstStyle/>
                    <a:p>
                      <a:pPr fontAlgn="base">
                        <a:lnSpc>
                          <a:spcPts val="1500"/>
                        </a:lnSpc>
                      </a:pPr>
                      <a:r>
                        <a:rPr lang="fr-FR" sz="1100">
                          <a:effectLst/>
                          <a:latin typeface="Calibri"/>
                        </a:rPr>
                        <a:t>IP54</a:t>
                      </a:r>
                      <a:endParaRPr lang="fr-FR">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D0D8E8"/>
                    </a:solidFill>
                  </a:tcPr>
                </a:tc>
                <a:tc hMerge="1">
                  <a:txBody>
                    <a:bodyPr/>
                    <a:lstStyle/>
                    <a:p>
                      <a:endParaRPr lang="fr-FR"/>
                    </a:p>
                  </a:txBody>
                  <a:tcPr/>
                </a:tc>
                <a:extLst>
                  <a:ext uri="{0D108BD9-81ED-4DB2-BD59-A6C34878D82A}">
                    <a16:rowId xmlns:a16="http://schemas.microsoft.com/office/drawing/2014/main" val="3006758978"/>
                  </a:ext>
                </a:extLst>
              </a:tr>
              <a:tr h="180975">
                <a:tc gridSpan="2">
                  <a:txBody>
                    <a:bodyPr/>
                    <a:lstStyle/>
                    <a:p>
                      <a:pPr fontAlgn="base">
                        <a:lnSpc>
                          <a:spcPts val="1500"/>
                        </a:lnSpc>
                      </a:pPr>
                      <a:r>
                        <a:rPr lang="fr-FR" sz="1100" b="1">
                          <a:solidFill>
                            <a:srgbClr val="FFFFFF"/>
                          </a:solidFill>
                          <a:effectLst/>
                          <a:latin typeface="Calibri"/>
                        </a:rPr>
                        <a:t>Modèle</a:t>
                      </a:r>
                      <a:endParaRPr lang="fr-FR" b="1">
                        <a:solidFill>
                          <a:srgbClr val="FFFFFF"/>
                        </a:solidFill>
                        <a:effectLst/>
                        <a:latin typeface="Calibri"/>
                      </a:endParaRPr>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4F81BD"/>
                    </a:solidFill>
                  </a:tcPr>
                </a:tc>
                <a:tc hMerge="1">
                  <a:txBody>
                    <a:bodyPr/>
                    <a:lstStyle/>
                    <a:p>
                      <a:endParaRPr lang="fr-FR"/>
                    </a:p>
                  </a:txBody>
                  <a:tcPr/>
                </a:tc>
                <a:tc gridSpan="2">
                  <a:txBody>
                    <a:bodyPr/>
                    <a:lstStyle/>
                    <a:p>
                      <a:pPr lvl="0">
                        <a:lnSpc>
                          <a:spcPts val="1500"/>
                        </a:lnSpc>
                        <a:buNone/>
                      </a:pPr>
                      <a:r>
                        <a:rPr lang="fr-FR" sz="1000" b="0" i="0" u="none" strike="noStrike" noProof="0" dirty="0">
                          <a:solidFill>
                            <a:srgbClr val="000000"/>
                          </a:solidFill>
                          <a:effectLst/>
                          <a:latin typeface="Calibri"/>
                        </a:rPr>
                        <a:t>FCC00171</a:t>
                      </a:r>
                      <a:endParaRPr lang="fr-FR" dirty="0"/>
                    </a:p>
                  </a:txBody>
                  <a:tcPr marL="49578" marR="49578">
                    <a:lnL w="10982" cap="flat" cmpd="sng" algn="ctr">
                      <a:solidFill>
                        <a:srgbClr val="FFFFFF"/>
                      </a:solidFill>
                      <a:prstDash val="solid"/>
                      <a:round/>
                      <a:headEnd type="none" w="med" len="med"/>
                      <a:tailEnd type="none" w="med" len="med"/>
                    </a:lnL>
                    <a:lnR w="10982" cap="flat" cmpd="sng" algn="ctr">
                      <a:solidFill>
                        <a:srgbClr val="FFFFFF"/>
                      </a:solidFill>
                      <a:prstDash val="solid"/>
                      <a:round/>
                      <a:headEnd type="none" w="med" len="med"/>
                      <a:tailEnd type="none" w="med" len="med"/>
                    </a:lnR>
                    <a:lnT w="10982" cap="flat" cmpd="sng" algn="ctr">
                      <a:solidFill>
                        <a:srgbClr val="FFFFFF"/>
                      </a:solidFill>
                      <a:prstDash val="solid"/>
                      <a:round/>
                      <a:headEnd type="none" w="med" len="med"/>
                      <a:tailEnd type="none" w="med" len="med"/>
                    </a:lnT>
                    <a:lnB w="10982" cap="flat" cmpd="sng" algn="ctr">
                      <a:solidFill>
                        <a:srgbClr val="FFFFFF"/>
                      </a:solidFill>
                      <a:prstDash val="solid"/>
                      <a:round/>
                      <a:headEnd type="none" w="med" len="med"/>
                      <a:tailEnd type="none" w="med" len="med"/>
                    </a:lnB>
                    <a:solidFill>
                      <a:srgbClr val="E9EDF4"/>
                    </a:solidFill>
                  </a:tcPr>
                </a:tc>
                <a:tc hMerge="1">
                  <a:txBody>
                    <a:bodyPr/>
                    <a:lstStyle/>
                    <a:p>
                      <a:endParaRPr lang="fr-FR"/>
                    </a:p>
                  </a:txBody>
                  <a:tcPr/>
                </a:tc>
                <a:extLst>
                  <a:ext uri="{0D108BD9-81ED-4DB2-BD59-A6C34878D82A}">
                    <a16:rowId xmlns:a16="http://schemas.microsoft.com/office/drawing/2014/main" val="131937251"/>
                  </a:ext>
                </a:extLst>
              </a:tr>
            </a:tbl>
          </a:graphicData>
        </a:graphic>
      </p:graphicFrame>
    </p:spTree>
    <p:extLst>
      <p:ext uri="{BB962C8B-B14F-4D97-AF65-F5344CB8AC3E}">
        <p14:creationId xmlns:p14="http://schemas.microsoft.com/office/powerpoint/2010/main" val="391282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B91A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325F5061E3E4EB1157B509C24076A" ma:contentTypeVersion="16" ma:contentTypeDescription="Crée un document." ma:contentTypeScope="" ma:versionID="78bccc02123593033aaf5f2e1e84fdba">
  <xsd:schema xmlns:xsd="http://www.w3.org/2001/XMLSchema" xmlns:xs="http://www.w3.org/2001/XMLSchema" xmlns:p="http://schemas.microsoft.com/office/2006/metadata/properties" xmlns:ns2="a69dede6-fae2-4e1c-b89f-af4a9f38a2ae" xmlns:ns3="ac74a845-bb9a-4614-b200-570f3ab0fa76" targetNamespace="http://schemas.microsoft.com/office/2006/metadata/properties" ma:root="true" ma:fieldsID="b74d89745d6b5cfb495f1a530cff9c35" ns2:_="" ns3:_="">
    <xsd:import namespace="a69dede6-fae2-4e1c-b89f-af4a9f38a2ae"/>
    <xsd:import namespace="ac74a845-bb9a-4614-b200-570f3ab0fa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dede6-fae2-4e1c-b89f-af4a9f38a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f5000402-261c-4770-a6db-0e41ae5760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74a845-bb9a-4614-b200-570f3ab0fa7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9f8a09f6-0af5-415c-986b-0231e66719c1}" ma:internalName="TaxCatchAll" ma:showField="CatchAllData" ma:web="ac74a845-bb9a-4614-b200-570f3ab0fa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74a845-bb9a-4614-b200-570f3ab0fa76" xsi:nil="true"/>
    <lcf76f155ced4ddcb4097134ff3c332f xmlns="a69dede6-fae2-4e1c-b89f-af4a9f38a2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C82F5C-B2C1-4823-BD43-910AC461C4C3}">
  <ds:schemaRefs>
    <ds:schemaRef ds:uri="a69dede6-fae2-4e1c-b89f-af4a9f38a2ae"/>
    <ds:schemaRef ds:uri="ac74a845-bb9a-4614-b200-570f3ab0f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3A934B-A781-4DD4-924C-781B2A230590}">
  <ds:schemaRefs>
    <ds:schemaRef ds:uri="http://schemas.microsoft.com/sharepoint/v3/contenttype/forms"/>
  </ds:schemaRefs>
</ds:datastoreItem>
</file>

<file path=customXml/itemProps3.xml><?xml version="1.0" encoding="utf-8"?>
<ds:datastoreItem xmlns:ds="http://schemas.openxmlformats.org/officeDocument/2006/customXml" ds:itemID="{BC56A863-FF6E-4A84-B506-A70B4CBCA00E}">
  <ds:schemaRef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ac74a845-bb9a-4614-b200-570f3ab0fa76"/>
    <ds:schemaRef ds:uri="http://schemas.microsoft.com/office/2006/documentManagement/types"/>
    <ds:schemaRef ds:uri="a69dede6-fae2-4e1c-b89f-af4a9f38a2a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786</Words>
  <Application>Microsoft Office PowerPoint</Application>
  <PresentationFormat>Personnalisé</PresentationFormat>
  <Paragraphs>139</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(Corps)</vt:lpstr>
      <vt:lpstr>Century Gothic</vt:lpstr>
      <vt:lpstr>Tahoma</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Clavier Haussmann Hexact 2 relais</dc:title>
  <dc:creator>Laurent AUVINET</dc:creator>
  <cp:lastModifiedBy>Laurent AUVINET</cp:lastModifiedBy>
  <cp:revision>1</cp:revision>
  <cp:lastPrinted>2025-01-13T10:09:19Z</cp:lastPrinted>
  <dcterms:created xsi:type="dcterms:W3CDTF">2019-10-02T07:54:44Z</dcterms:created>
  <dcterms:modified xsi:type="dcterms:W3CDTF">2025-01-13T10:36:52Z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2019-10-02T00:00:00Z</vt:filetime>
  </property>
  <property fmtid="{D5CDD505-2E9C-101B-9397-08002B2CF9AE}" pid="3" name="Creator">
    <vt:lpwstr>Adobe InDesign 14.0 (Macintosh)</vt:lpwstr>
  </property>
  <property fmtid="{D5CDD505-2E9C-101B-9397-08002B2CF9AE}" pid="4" name="LastSaved">
    <vt:filetime>2019-10-02T00:00:00Z</vt:filetime>
  </property>
  <property fmtid="{D5CDD505-2E9C-101B-9397-08002B2CF9AE}" pid="5" name="ContentTypeId">
    <vt:lpwstr>0x010100A7B325F5061E3E4EB1157B509C24076A</vt:lpwstr>
  </property>
  <property fmtid="{D5CDD505-2E9C-101B-9397-08002B2CF9AE}" pid="6" name="_dlc_DocIdItemGuid">
    <vt:lpwstr>438afe67-4946-4d7b-8fce-e538203e7158</vt:lpwstr>
  </property>
  <property fmtid="{D5CDD505-2E9C-101B-9397-08002B2CF9AE}" pid="7" name="MediaServiceImageTags">
    <vt:lpwstr/>
  </property>
</Properties>
</file>